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7" r:id="rId7"/>
    <p:sldId id="268" r:id="rId8"/>
    <p:sldId id="261" r:id="rId9"/>
    <p:sldId id="263" r:id="rId10"/>
    <p:sldId id="264" r:id="rId11"/>
    <p:sldId id="265" r:id="rId12"/>
    <p:sldId id="269"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C381F-C0BE-4FAE-A1B7-93D50834D6B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ED851B56-3012-4F94-92BB-D0099CD51E36}">
      <dgm:prSet/>
      <dgm:spPr/>
      <dgm:t>
        <a:bodyPr/>
        <a:lstStyle/>
        <a:p>
          <a:r>
            <a:rPr lang="nl-NL" i="0" dirty="0"/>
            <a:t>Meer dan de helft van alle patiënten die ten gevolge van een ongeval naar het ziekenhuis komen hebben een fractuur van een extremiteit, vooral van de onderste. </a:t>
          </a:r>
          <a:endParaRPr lang="en-US" i="0" dirty="0"/>
        </a:p>
      </dgm:t>
    </dgm:pt>
    <dgm:pt modelId="{0BCCBD8C-3591-4A24-B9E7-BEEFD36D1B4C}" type="parTrans" cxnId="{AD772010-8ABD-41EE-BC28-8C03A3F07E21}">
      <dgm:prSet/>
      <dgm:spPr/>
      <dgm:t>
        <a:bodyPr/>
        <a:lstStyle/>
        <a:p>
          <a:endParaRPr lang="en-US"/>
        </a:p>
      </dgm:t>
    </dgm:pt>
    <dgm:pt modelId="{936126EC-5AFE-4E9B-8FA8-A6A060D83EA7}" type="sibTrans" cxnId="{AD772010-8ABD-41EE-BC28-8C03A3F07E21}">
      <dgm:prSet/>
      <dgm:spPr/>
      <dgm:t>
        <a:bodyPr/>
        <a:lstStyle/>
        <a:p>
          <a:endParaRPr lang="en-US"/>
        </a:p>
      </dgm:t>
    </dgm:pt>
    <dgm:pt modelId="{92D62287-4768-4238-9DE5-04ED7086173A}">
      <dgm:prSet/>
      <dgm:spPr/>
      <dgm:t>
        <a:bodyPr/>
        <a:lstStyle/>
        <a:p>
          <a:r>
            <a:rPr lang="nl-NL"/>
            <a:t>Bij  oudere mensen dienen zich vaak valpartijen aan, en hebben een grotere kans op ziekenhuisopname. </a:t>
          </a:r>
          <a:endParaRPr lang="en-US"/>
        </a:p>
      </dgm:t>
    </dgm:pt>
    <dgm:pt modelId="{CA1B29E8-BA00-4CAC-90CC-712E3241D790}" type="parTrans" cxnId="{EBF6B631-58B2-4066-A146-32AEAE4AADD3}">
      <dgm:prSet/>
      <dgm:spPr/>
      <dgm:t>
        <a:bodyPr/>
        <a:lstStyle/>
        <a:p>
          <a:endParaRPr lang="en-US"/>
        </a:p>
      </dgm:t>
    </dgm:pt>
    <dgm:pt modelId="{42C3B8A9-801E-4C86-935A-F75BF0471F06}" type="sibTrans" cxnId="{EBF6B631-58B2-4066-A146-32AEAE4AADD3}">
      <dgm:prSet/>
      <dgm:spPr/>
      <dgm:t>
        <a:bodyPr/>
        <a:lstStyle/>
        <a:p>
          <a:endParaRPr lang="en-US"/>
        </a:p>
      </dgm:t>
    </dgm:pt>
    <dgm:pt modelId="{7ADA5DB1-04BB-4EB8-B98D-402D68F19B0F}">
      <dgm:prSet/>
      <dgm:spPr/>
      <dgm:t>
        <a:bodyPr/>
        <a:lstStyle/>
        <a:p>
          <a:r>
            <a:rPr lang="nl-NL" dirty="0"/>
            <a:t>Ouderen  lopen vaak fracturen op van het bekken of de onderste extremiteit. Hoewel dit niet levensbedreigend is kan het zeer traumatiserend, met verstrekkende gevolgen voor zijn of haar privéleven en onafhankelijkheid opleveren.</a:t>
          </a:r>
          <a:endParaRPr lang="en-US" dirty="0"/>
        </a:p>
      </dgm:t>
    </dgm:pt>
    <dgm:pt modelId="{99853FF5-2433-4613-88AF-33CACDB05B31}" type="parTrans" cxnId="{6EBFEDBD-EE86-4FB1-AC23-1A3D03794E7C}">
      <dgm:prSet/>
      <dgm:spPr/>
      <dgm:t>
        <a:bodyPr/>
        <a:lstStyle/>
        <a:p>
          <a:endParaRPr lang="en-US"/>
        </a:p>
      </dgm:t>
    </dgm:pt>
    <dgm:pt modelId="{41454533-7495-4BEE-9B3F-203DE6F3AEBD}" type="sibTrans" cxnId="{6EBFEDBD-EE86-4FB1-AC23-1A3D03794E7C}">
      <dgm:prSet/>
      <dgm:spPr/>
      <dgm:t>
        <a:bodyPr/>
        <a:lstStyle/>
        <a:p>
          <a:endParaRPr lang="en-US"/>
        </a:p>
      </dgm:t>
    </dgm:pt>
    <dgm:pt modelId="{626D0B10-B97E-494E-8662-F27629E07149}">
      <dgm:prSet/>
      <dgm:spPr/>
      <dgm:t>
        <a:bodyPr/>
        <a:lstStyle/>
        <a:p>
          <a:r>
            <a:rPr lang="nl-NL" dirty="0"/>
            <a:t>Door onderliggend lijden zoals osteoporose of botmetastasen kunnen eerder fracturen optreden. </a:t>
          </a:r>
          <a:endParaRPr lang="en-US" dirty="0"/>
        </a:p>
      </dgm:t>
    </dgm:pt>
    <dgm:pt modelId="{D4EFA377-8DC0-4337-918D-75B2289F99E2}" type="parTrans" cxnId="{F4591D7A-B4AB-4780-81A5-D7D8F7C2BC34}">
      <dgm:prSet/>
      <dgm:spPr/>
      <dgm:t>
        <a:bodyPr/>
        <a:lstStyle/>
        <a:p>
          <a:endParaRPr lang="en-US"/>
        </a:p>
      </dgm:t>
    </dgm:pt>
    <dgm:pt modelId="{CD114E93-FE39-4935-808B-492B13CB9186}" type="sibTrans" cxnId="{F4591D7A-B4AB-4780-81A5-D7D8F7C2BC34}">
      <dgm:prSet/>
      <dgm:spPr/>
      <dgm:t>
        <a:bodyPr/>
        <a:lstStyle/>
        <a:p>
          <a:endParaRPr lang="en-US"/>
        </a:p>
      </dgm:t>
    </dgm:pt>
    <dgm:pt modelId="{80EFC5B1-8AAC-430D-8848-1D5D55F8175D}" type="pres">
      <dgm:prSet presAssocID="{CECC381F-C0BE-4FAE-A1B7-93D50834D6BE}" presName="vert0" presStyleCnt="0">
        <dgm:presLayoutVars>
          <dgm:dir/>
          <dgm:animOne val="branch"/>
          <dgm:animLvl val="lvl"/>
        </dgm:presLayoutVars>
      </dgm:prSet>
      <dgm:spPr/>
    </dgm:pt>
    <dgm:pt modelId="{F77B2352-332D-4806-B397-0CD2207B1AA6}" type="pres">
      <dgm:prSet presAssocID="{ED851B56-3012-4F94-92BB-D0099CD51E36}" presName="thickLine" presStyleLbl="alignNode1" presStyleIdx="0" presStyleCnt="4"/>
      <dgm:spPr/>
    </dgm:pt>
    <dgm:pt modelId="{667579A9-4161-4173-BAE2-8EAFAC50ECE0}" type="pres">
      <dgm:prSet presAssocID="{ED851B56-3012-4F94-92BB-D0099CD51E36}" presName="horz1" presStyleCnt="0"/>
      <dgm:spPr/>
    </dgm:pt>
    <dgm:pt modelId="{06136B2A-0DAB-4EBB-9374-B9EBA03CA6E1}" type="pres">
      <dgm:prSet presAssocID="{ED851B56-3012-4F94-92BB-D0099CD51E36}" presName="tx1" presStyleLbl="revTx" presStyleIdx="0" presStyleCnt="4"/>
      <dgm:spPr/>
    </dgm:pt>
    <dgm:pt modelId="{BE5D8E0F-DA0F-4791-BA7E-75A688D2048C}" type="pres">
      <dgm:prSet presAssocID="{ED851B56-3012-4F94-92BB-D0099CD51E36}" presName="vert1" presStyleCnt="0"/>
      <dgm:spPr/>
    </dgm:pt>
    <dgm:pt modelId="{FF7206B1-8E14-4A0A-8CE4-C4CD1333F9ED}" type="pres">
      <dgm:prSet presAssocID="{92D62287-4768-4238-9DE5-04ED7086173A}" presName="thickLine" presStyleLbl="alignNode1" presStyleIdx="1" presStyleCnt="4"/>
      <dgm:spPr/>
    </dgm:pt>
    <dgm:pt modelId="{CB932AC3-187C-45BB-BF57-8B7C58D3F11E}" type="pres">
      <dgm:prSet presAssocID="{92D62287-4768-4238-9DE5-04ED7086173A}" presName="horz1" presStyleCnt="0"/>
      <dgm:spPr/>
    </dgm:pt>
    <dgm:pt modelId="{480FBDFC-03E4-49C0-AC2D-396C8FF7240D}" type="pres">
      <dgm:prSet presAssocID="{92D62287-4768-4238-9DE5-04ED7086173A}" presName="tx1" presStyleLbl="revTx" presStyleIdx="1" presStyleCnt="4"/>
      <dgm:spPr/>
    </dgm:pt>
    <dgm:pt modelId="{F0F1135A-E795-4F49-81E4-12E9CBED20D6}" type="pres">
      <dgm:prSet presAssocID="{92D62287-4768-4238-9DE5-04ED7086173A}" presName="vert1" presStyleCnt="0"/>
      <dgm:spPr/>
    </dgm:pt>
    <dgm:pt modelId="{C33984FD-15D3-439C-8579-28802F51BD77}" type="pres">
      <dgm:prSet presAssocID="{7ADA5DB1-04BB-4EB8-B98D-402D68F19B0F}" presName="thickLine" presStyleLbl="alignNode1" presStyleIdx="2" presStyleCnt="4"/>
      <dgm:spPr/>
    </dgm:pt>
    <dgm:pt modelId="{78C573F8-C4F3-4258-AC29-CCB5DEBBB3AF}" type="pres">
      <dgm:prSet presAssocID="{7ADA5DB1-04BB-4EB8-B98D-402D68F19B0F}" presName="horz1" presStyleCnt="0"/>
      <dgm:spPr/>
    </dgm:pt>
    <dgm:pt modelId="{9B8258A4-BF41-44CC-BA12-D3CA87AA8418}" type="pres">
      <dgm:prSet presAssocID="{7ADA5DB1-04BB-4EB8-B98D-402D68F19B0F}" presName="tx1" presStyleLbl="revTx" presStyleIdx="2" presStyleCnt="4"/>
      <dgm:spPr/>
    </dgm:pt>
    <dgm:pt modelId="{3C730990-F2C2-462A-B689-E013A2914A5D}" type="pres">
      <dgm:prSet presAssocID="{7ADA5DB1-04BB-4EB8-B98D-402D68F19B0F}" presName="vert1" presStyleCnt="0"/>
      <dgm:spPr/>
    </dgm:pt>
    <dgm:pt modelId="{C0DA5CAE-E324-4523-A5EE-8B618D689558}" type="pres">
      <dgm:prSet presAssocID="{626D0B10-B97E-494E-8662-F27629E07149}" presName="thickLine" presStyleLbl="alignNode1" presStyleIdx="3" presStyleCnt="4"/>
      <dgm:spPr/>
    </dgm:pt>
    <dgm:pt modelId="{7865A91F-50F5-487C-98C8-3A366E44B83E}" type="pres">
      <dgm:prSet presAssocID="{626D0B10-B97E-494E-8662-F27629E07149}" presName="horz1" presStyleCnt="0"/>
      <dgm:spPr/>
    </dgm:pt>
    <dgm:pt modelId="{975C943F-E5DB-4F08-8FB7-83C212E59788}" type="pres">
      <dgm:prSet presAssocID="{626D0B10-B97E-494E-8662-F27629E07149}" presName="tx1" presStyleLbl="revTx" presStyleIdx="3" presStyleCnt="4"/>
      <dgm:spPr/>
    </dgm:pt>
    <dgm:pt modelId="{B73C58B0-52DF-41EE-B6E6-110E6C22029D}" type="pres">
      <dgm:prSet presAssocID="{626D0B10-B97E-494E-8662-F27629E07149}" presName="vert1" presStyleCnt="0"/>
      <dgm:spPr/>
    </dgm:pt>
  </dgm:ptLst>
  <dgm:cxnLst>
    <dgm:cxn modelId="{AD772010-8ABD-41EE-BC28-8C03A3F07E21}" srcId="{CECC381F-C0BE-4FAE-A1B7-93D50834D6BE}" destId="{ED851B56-3012-4F94-92BB-D0099CD51E36}" srcOrd="0" destOrd="0" parTransId="{0BCCBD8C-3591-4A24-B9E7-BEEFD36D1B4C}" sibTransId="{936126EC-5AFE-4E9B-8FA8-A6A060D83EA7}"/>
    <dgm:cxn modelId="{B673D428-A435-4FF4-AC94-76AD6D75266F}" type="presOf" srcId="{CECC381F-C0BE-4FAE-A1B7-93D50834D6BE}" destId="{80EFC5B1-8AAC-430D-8848-1D5D55F8175D}" srcOrd="0" destOrd="0" presId="urn:microsoft.com/office/officeart/2008/layout/LinedList"/>
    <dgm:cxn modelId="{EBF6B631-58B2-4066-A146-32AEAE4AADD3}" srcId="{CECC381F-C0BE-4FAE-A1B7-93D50834D6BE}" destId="{92D62287-4768-4238-9DE5-04ED7086173A}" srcOrd="1" destOrd="0" parTransId="{CA1B29E8-BA00-4CAC-90CC-712E3241D790}" sibTransId="{42C3B8A9-801E-4C86-935A-F75BF0471F06}"/>
    <dgm:cxn modelId="{F1841F3A-31C6-443C-8922-13C8FBFEC410}" type="presOf" srcId="{ED851B56-3012-4F94-92BB-D0099CD51E36}" destId="{06136B2A-0DAB-4EBB-9374-B9EBA03CA6E1}" srcOrd="0" destOrd="0" presId="urn:microsoft.com/office/officeart/2008/layout/LinedList"/>
    <dgm:cxn modelId="{67A8464A-C2DE-4F61-9AF0-A5AAFAF27D31}" type="presOf" srcId="{92D62287-4768-4238-9DE5-04ED7086173A}" destId="{480FBDFC-03E4-49C0-AC2D-396C8FF7240D}" srcOrd="0" destOrd="0" presId="urn:microsoft.com/office/officeart/2008/layout/LinedList"/>
    <dgm:cxn modelId="{F4591D7A-B4AB-4780-81A5-D7D8F7C2BC34}" srcId="{CECC381F-C0BE-4FAE-A1B7-93D50834D6BE}" destId="{626D0B10-B97E-494E-8662-F27629E07149}" srcOrd="3" destOrd="0" parTransId="{D4EFA377-8DC0-4337-918D-75B2289F99E2}" sibTransId="{CD114E93-FE39-4935-808B-492B13CB9186}"/>
    <dgm:cxn modelId="{FDF35F98-DC43-4FC0-A27C-6BF6CB25B9C4}" type="presOf" srcId="{7ADA5DB1-04BB-4EB8-B98D-402D68F19B0F}" destId="{9B8258A4-BF41-44CC-BA12-D3CA87AA8418}" srcOrd="0" destOrd="0" presId="urn:microsoft.com/office/officeart/2008/layout/LinedList"/>
    <dgm:cxn modelId="{16267AB5-E2CF-4554-B41B-19A1BCE86FDE}" type="presOf" srcId="{626D0B10-B97E-494E-8662-F27629E07149}" destId="{975C943F-E5DB-4F08-8FB7-83C212E59788}" srcOrd="0" destOrd="0" presId="urn:microsoft.com/office/officeart/2008/layout/LinedList"/>
    <dgm:cxn modelId="{6EBFEDBD-EE86-4FB1-AC23-1A3D03794E7C}" srcId="{CECC381F-C0BE-4FAE-A1B7-93D50834D6BE}" destId="{7ADA5DB1-04BB-4EB8-B98D-402D68F19B0F}" srcOrd="2" destOrd="0" parTransId="{99853FF5-2433-4613-88AF-33CACDB05B31}" sibTransId="{41454533-7495-4BEE-9B3F-203DE6F3AEBD}"/>
    <dgm:cxn modelId="{2949D45F-3703-4D79-8A47-7676B026D72B}" type="presParOf" srcId="{80EFC5B1-8AAC-430D-8848-1D5D55F8175D}" destId="{F77B2352-332D-4806-B397-0CD2207B1AA6}" srcOrd="0" destOrd="0" presId="urn:microsoft.com/office/officeart/2008/layout/LinedList"/>
    <dgm:cxn modelId="{A0E104BB-2ADF-4B71-A334-8EA2DB8D6BD6}" type="presParOf" srcId="{80EFC5B1-8AAC-430D-8848-1D5D55F8175D}" destId="{667579A9-4161-4173-BAE2-8EAFAC50ECE0}" srcOrd="1" destOrd="0" presId="urn:microsoft.com/office/officeart/2008/layout/LinedList"/>
    <dgm:cxn modelId="{E2E6FA55-7F46-452D-A34C-7286180B878E}" type="presParOf" srcId="{667579A9-4161-4173-BAE2-8EAFAC50ECE0}" destId="{06136B2A-0DAB-4EBB-9374-B9EBA03CA6E1}" srcOrd="0" destOrd="0" presId="urn:microsoft.com/office/officeart/2008/layout/LinedList"/>
    <dgm:cxn modelId="{E6E065E4-27F0-4947-8BB8-42E54FBF3F53}" type="presParOf" srcId="{667579A9-4161-4173-BAE2-8EAFAC50ECE0}" destId="{BE5D8E0F-DA0F-4791-BA7E-75A688D2048C}" srcOrd="1" destOrd="0" presId="urn:microsoft.com/office/officeart/2008/layout/LinedList"/>
    <dgm:cxn modelId="{C6486C6B-61B5-4A3C-8F47-B3314F907FC8}" type="presParOf" srcId="{80EFC5B1-8AAC-430D-8848-1D5D55F8175D}" destId="{FF7206B1-8E14-4A0A-8CE4-C4CD1333F9ED}" srcOrd="2" destOrd="0" presId="urn:microsoft.com/office/officeart/2008/layout/LinedList"/>
    <dgm:cxn modelId="{DB290497-4AA0-41DA-AE1A-034174C1E438}" type="presParOf" srcId="{80EFC5B1-8AAC-430D-8848-1D5D55F8175D}" destId="{CB932AC3-187C-45BB-BF57-8B7C58D3F11E}" srcOrd="3" destOrd="0" presId="urn:microsoft.com/office/officeart/2008/layout/LinedList"/>
    <dgm:cxn modelId="{7918AE57-4A8D-4607-927C-38D1AA0DC92B}" type="presParOf" srcId="{CB932AC3-187C-45BB-BF57-8B7C58D3F11E}" destId="{480FBDFC-03E4-49C0-AC2D-396C8FF7240D}" srcOrd="0" destOrd="0" presId="urn:microsoft.com/office/officeart/2008/layout/LinedList"/>
    <dgm:cxn modelId="{FA69E3BC-F3D6-44AD-B26E-31CF416EBB73}" type="presParOf" srcId="{CB932AC3-187C-45BB-BF57-8B7C58D3F11E}" destId="{F0F1135A-E795-4F49-81E4-12E9CBED20D6}" srcOrd="1" destOrd="0" presId="urn:microsoft.com/office/officeart/2008/layout/LinedList"/>
    <dgm:cxn modelId="{7B75D2B2-EEEF-41C8-8A14-45D2C6E485ED}" type="presParOf" srcId="{80EFC5B1-8AAC-430D-8848-1D5D55F8175D}" destId="{C33984FD-15D3-439C-8579-28802F51BD77}" srcOrd="4" destOrd="0" presId="urn:microsoft.com/office/officeart/2008/layout/LinedList"/>
    <dgm:cxn modelId="{AA1537A9-0A4F-4093-B2D7-0714AA7A6945}" type="presParOf" srcId="{80EFC5B1-8AAC-430D-8848-1D5D55F8175D}" destId="{78C573F8-C4F3-4258-AC29-CCB5DEBBB3AF}" srcOrd="5" destOrd="0" presId="urn:microsoft.com/office/officeart/2008/layout/LinedList"/>
    <dgm:cxn modelId="{9654305F-1D67-43A3-9376-9470270EC0D6}" type="presParOf" srcId="{78C573F8-C4F3-4258-AC29-CCB5DEBBB3AF}" destId="{9B8258A4-BF41-44CC-BA12-D3CA87AA8418}" srcOrd="0" destOrd="0" presId="urn:microsoft.com/office/officeart/2008/layout/LinedList"/>
    <dgm:cxn modelId="{963B3EAB-2571-49CB-8EC1-DDF4AE25617C}" type="presParOf" srcId="{78C573F8-C4F3-4258-AC29-CCB5DEBBB3AF}" destId="{3C730990-F2C2-462A-B689-E013A2914A5D}" srcOrd="1" destOrd="0" presId="urn:microsoft.com/office/officeart/2008/layout/LinedList"/>
    <dgm:cxn modelId="{1E4F3FDF-9D5A-4B80-AE43-30F804E3598B}" type="presParOf" srcId="{80EFC5B1-8AAC-430D-8848-1D5D55F8175D}" destId="{C0DA5CAE-E324-4523-A5EE-8B618D689558}" srcOrd="6" destOrd="0" presId="urn:microsoft.com/office/officeart/2008/layout/LinedList"/>
    <dgm:cxn modelId="{28543077-5827-47E6-A365-7C28E45720C4}" type="presParOf" srcId="{80EFC5B1-8AAC-430D-8848-1D5D55F8175D}" destId="{7865A91F-50F5-487C-98C8-3A366E44B83E}" srcOrd="7" destOrd="0" presId="urn:microsoft.com/office/officeart/2008/layout/LinedList"/>
    <dgm:cxn modelId="{6BBEB2AC-FCE3-465D-923D-34F86D63F25E}" type="presParOf" srcId="{7865A91F-50F5-487C-98C8-3A366E44B83E}" destId="{975C943F-E5DB-4F08-8FB7-83C212E59788}" srcOrd="0" destOrd="0" presId="urn:microsoft.com/office/officeart/2008/layout/LinedList"/>
    <dgm:cxn modelId="{CCA9D7B1-5284-45EA-85EC-8C735AD52E89}" type="presParOf" srcId="{7865A91F-50F5-487C-98C8-3A366E44B83E}" destId="{B73C58B0-52DF-41EE-B6E6-110E6C22029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11B427-1554-4986-BDB9-A09F62C4CF96}"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742D8C96-EFF1-4FD7-A38F-D4B33D392FAC}">
      <dgm:prSet/>
      <dgm:spPr/>
      <dgm:t>
        <a:bodyPr/>
        <a:lstStyle/>
        <a:p>
          <a:r>
            <a:rPr lang="nl-NL"/>
            <a:t>Letsel aan het bewegingsapparaat kan geïsoleerd voorkomen, maar kan ook gepaard gaan met andere (orgaan)letsels. </a:t>
          </a:r>
          <a:endParaRPr lang="en-US"/>
        </a:p>
      </dgm:t>
    </dgm:pt>
    <dgm:pt modelId="{B9608DFB-C4A3-465A-9FFA-242D73156BF2}" type="parTrans" cxnId="{F299DE7E-91F8-4AB1-B977-6AE6C6F9966A}">
      <dgm:prSet/>
      <dgm:spPr/>
      <dgm:t>
        <a:bodyPr/>
        <a:lstStyle/>
        <a:p>
          <a:endParaRPr lang="en-US"/>
        </a:p>
      </dgm:t>
    </dgm:pt>
    <dgm:pt modelId="{D540CCD1-59B4-45BE-B414-A50332480463}" type="sibTrans" cxnId="{F299DE7E-91F8-4AB1-B977-6AE6C6F9966A}">
      <dgm:prSet/>
      <dgm:spPr/>
      <dgm:t>
        <a:bodyPr/>
        <a:lstStyle/>
        <a:p>
          <a:endParaRPr lang="en-US"/>
        </a:p>
      </dgm:t>
    </dgm:pt>
    <dgm:pt modelId="{601B1B4E-A76E-4ACC-AA0C-2E696A8EE9F0}">
      <dgm:prSet/>
      <dgm:spPr/>
      <dgm:t>
        <a:bodyPr/>
        <a:lstStyle/>
        <a:p>
          <a:r>
            <a:rPr lang="nl-NL" dirty="0"/>
            <a:t>Trauma van het bewegingsapparaat kan gepaard gaan met groot bloedverlies door letsel van arterie en venen, die dichtbij de botten liggen.</a:t>
          </a:r>
          <a:endParaRPr lang="en-US" dirty="0"/>
        </a:p>
      </dgm:t>
    </dgm:pt>
    <dgm:pt modelId="{EB4C94D9-0AF6-4153-A8E2-DB1F3DDE1D85}" type="parTrans" cxnId="{AAEC68BF-9D7D-44BF-9AD3-4D996A458AFF}">
      <dgm:prSet/>
      <dgm:spPr/>
      <dgm:t>
        <a:bodyPr/>
        <a:lstStyle/>
        <a:p>
          <a:endParaRPr lang="en-US"/>
        </a:p>
      </dgm:t>
    </dgm:pt>
    <dgm:pt modelId="{EC7742CC-AC4F-41CF-9BFD-5C9173B97F38}" type="sibTrans" cxnId="{AAEC68BF-9D7D-44BF-9AD3-4D996A458AFF}">
      <dgm:prSet/>
      <dgm:spPr/>
      <dgm:t>
        <a:bodyPr/>
        <a:lstStyle/>
        <a:p>
          <a:endParaRPr lang="en-US"/>
        </a:p>
      </dgm:t>
    </dgm:pt>
    <dgm:pt modelId="{0A511927-CA5F-48F7-A753-7CD44D4A390E}">
      <dgm:prSet/>
      <dgm:spPr/>
      <dgm:t>
        <a:bodyPr/>
        <a:lstStyle/>
        <a:p>
          <a:r>
            <a:rPr lang="nl-NL"/>
            <a:t>Letsels aan de extremiteiten hebben over het algemeen geen prioriteit. </a:t>
          </a:r>
          <a:endParaRPr lang="en-US"/>
        </a:p>
      </dgm:t>
    </dgm:pt>
    <dgm:pt modelId="{8F5A8C55-B626-4C0B-8E8C-1FECA1B15CB4}" type="parTrans" cxnId="{DAB112AC-2353-46BA-BA32-73CAD51F5DC4}">
      <dgm:prSet/>
      <dgm:spPr/>
      <dgm:t>
        <a:bodyPr/>
        <a:lstStyle/>
        <a:p>
          <a:endParaRPr lang="en-US"/>
        </a:p>
      </dgm:t>
    </dgm:pt>
    <dgm:pt modelId="{05EE3103-AAC0-43F2-8A95-B1ADE526DB65}" type="sibTrans" cxnId="{DAB112AC-2353-46BA-BA32-73CAD51F5DC4}">
      <dgm:prSet/>
      <dgm:spPr/>
      <dgm:t>
        <a:bodyPr/>
        <a:lstStyle/>
        <a:p>
          <a:endParaRPr lang="en-US"/>
        </a:p>
      </dgm:t>
    </dgm:pt>
    <dgm:pt modelId="{1C24BE69-D3FF-4606-B512-9F18E90561BF}">
      <dgm:prSet/>
      <dgm:spPr/>
      <dgm:t>
        <a:bodyPr/>
        <a:lstStyle/>
        <a:p>
          <a:r>
            <a:rPr lang="nl-NL"/>
            <a:t>Letsels worden het meest opgelopen door auto/motorongevallen, geweld, vallen, sporten, vrije tijdsbestedingen en in en rond het huis.</a:t>
          </a:r>
          <a:endParaRPr lang="en-US"/>
        </a:p>
      </dgm:t>
    </dgm:pt>
    <dgm:pt modelId="{0CAB0FD9-8716-404B-AF02-D1CC76C7383B}" type="parTrans" cxnId="{88E99186-16C5-4821-BA5C-CE3C89FA0609}">
      <dgm:prSet/>
      <dgm:spPr/>
      <dgm:t>
        <a:bodyPr/>
        <a:lstStyle/>
        <a:p>
          <a:endParaRPr lang="en-US"/>
        </a:p>
      </dgm:t>
    </dgm:pt>
    <dgm:pt modelId="{BD8F69AC-EFC9-48FC-80E5-A3A027E53DA9}" type="sibTrans" cxnId="{88E99186-16C5-4821-BA5C-CE3C89FA0609}">
      <dgm:prSet/>
      <dgm:spPr/>
      <dgm:t>
        <a:bodyPr/>
        <a:lstStyle/>
        <a:p>
          <a:endParaRPr lang="en-US"/>
        </a:p>
      </dgm:t>
    </dgm:pt>
    <dgm:pt modelId="{968F3F27-6B4F-45CC-BD46-9164E0AD5643}" type="pres">
      <dgm:prSet presAssocID="{5B11B427-1554-4986-BDB9-A09F62C4CF96}" presName="linear" presStyleCnt="0">
        <dgm:presLayoutVars>
          <dgm:animLvl val="lvl"/>
          <dgm:resizeHandles val="exact"/>
        </dgm:presLayoutVars>
      </dgm:prSet>
      <dgm:spPr/>
    </dgm:pt>
    <dgm:pt modelId="{095ECB7D-3F5F-40F5-B74E-126E7CB88E67}" type="pres">
      <dgm:prSet presAssocID="{742D8C96-EFF1-4FD7-A38F-D4B33D392FAC}" presName="parentText" presStyleLbl="node1" presStyleIdx="0" presStyleCnt="4">
        <dgm:presLayoutVars>
          <dgm:chMax val="0"/>
          <dgm:bulletEnabled val="1"/>
        </dgm:presLayoutVars>
      </dgm:prSet>
      <dgm:spPr/>
    </dgm:pt>
    <dgm:pt modelId="{C31E3188-0B52-47AD-96BF-4B39AE95F171}" type="pres">
      <dgm:prSet presAssocID="{D540CCD1-59B4-45BE-B414-A50332480463}" presName="spacer" presStyleCnt="0"/>
      <dgm:spPr/>
    </dgm:pt>
    <dgm:pt modelId="{5EFD0A49-469E-41E5-BD91-A7909804B984}" type="pres">
      <dgm:prSet presAssocID="{601B1B4E-A76E-4ACC-AA0C-2E696A8EE9F0}" presName="parentText" presStyleLbl="node1" presStyleIdx="1" presStyleCnt="4">
        <dgm:presLayoutVars>
          <dgm:chMax val="0"/>
          <dgm:bulletEnabled val="1"/>
        </dgm:presLayoutVars>
      </dgm:prSet>
      <dgm:spPr/>
    </dgm:pt>
    <dgm:pt modelId="{8FF30E36-6D8F-4F9A-84F5-B12FF9BA936E}" type="pres">
      <dgm:prSet presAssocID="{EC7742CC-AC4F-41CF-9BFD-5C9173B97F38}" presName="spacer" presStyleCnt="0"/>
      <dgm:spPr/>
    </dgm:pt>
    <dgm:pt modelId="{878DB737-D893-4300-B03A-5582EE607D8E}" type="pres">
      <dgm:prSet presAssocID="{0A511927-CA5F-48F7-A753-7CD44D4A390E}" presName="parentText" presStyleLbl="node1" presStyleIdx="2" presStyleCnt="4">
        <dgm:presLayoutVars>
          <dgm:chMax val="0"/>
          <dgm:bulletEnabled val="1"/>
        </dgm:presLayoutVars>
      </dgm:prSet>
      <dgm:spPr/>
    </dgm:pt>
    <dgm:pt modelId="{D0DECBE1-61D6-434D-A7BB-C522DFB394FD}" type="pres">
      <dgm:prSet presAssocID="{05EE3103-AAC0-43F2-8A95-B1ADE526DB65}" presName="spacer" presStyleCnt="0"/>
      <dgm:spPr/>
    </dgm:pt>
    <dgm:pt modelId="{AD95A897-C9C4-4757-A9D0-A6F00A5FF4ED}" type="pres">
      <dgm:prSet presAssocID="{1C24BE69-D3FF-4606-B512-9F18E90561BF}" presName="parentText" presStyleLbl="node1" presStyleIdx="3" presStyleCnt="4">
        <dgm:presLayoutVars>
          <dgm:chMax val="0"/>
          <dgm:bulletEnabled val="1"/>
        </dgm:presLayoutVars>
      </dgm:prSet>
      <dgm:spPr/>
    </dgm:pt>
  </dgm:ptLst>
  <dgm:cxnLst>
    <dgm:cxn modelId="{A3A13845-330B-442E-A243-26D9F990CB10}" type="presOf" srcId="{0A511927-CA5F-48F7-A753-7CD44D4A390E}" destId="{878DB737-D893-4300-B03A-5582EE607D8E}" srcOrd="0" destOrd="0" presId="urn:microsoft.com/office/officeart/2005/8/layout/vList2"/>
    <dgm:cxn modelId="{F299DE7E-91F8-4AB1-B977-6AE6C6F9966A}" srcId="{5B11B427-1554-4986-BDB9-A09F62C4CF96}" destId="{742D8C96-EFF1-4FD7-A38F-D4B33D392FAC}" srcOrd="0" destOrd="0" parTransId="{B9608DFB-C4A3-465A-9FFA-242D73156BF2}" sibTransId="{D540CCD1-59B4-45BE-B414-A50332480463}"/>
    <dgm:cxn modelId="{88E99186-16C5-4821-BA5C-CE3C89FA0609}" srcId="{5B11B427-1554-4986-BDB9-A09F62C4CF96}" destId="{1C24BE69-D3FF-4606-B512-9F18E90561BF}" srcOrd="3" destOrd="0" parTransId="{0CAB0FD9-8716-404B-AF02-D1CC76C7383B}" sibTransId="{BD8F69AC-EFC9-48FC-80E5-A3A027E53DA9}"/>
    <dgm:cxn modelId="{EE7B318E-A1D2-46E4-9C46-2FDA19828216}" type="presOf" srcId="{1C24BE69-D3FF-4606-B512-9F18E90561BF}" destId="{AD95A897-C9C4-4757-A9D0-A6F00A5FF4ED}" srcOrd="0" destOrd="0" presId="urn:microsoft.com/office/officeart/2005/8/layout/vList2"/>
    <dgm:cxn modelId="{723F09AA-77E1-4B05-9D70-CF7EE2ABEC32}" type="presOf" srcId="{601B1B4E-A76E-4ACC-AA0C-2E696A8EE9F0}" destId="{5EFD0A49-469E-41E5-BD91-A7909804B984}" srcOrd="0" destOrd="0" presId="urn:microsoft.com/office/officeart/2005/8/layout/vList2"/>
    <dgm:cxn modelId="{DAB112AC-2353-46BA-BA32-73CAD51F5DC4}" srcId="{5B11B427-1554-4986-BDB9-A09F62C4CF96}" destId="{0A511927-CA5F-48F7-A753-7CD44D4A390E}" srcOrd="2" destOrd="0" parTransId="{8F5A8C55-B626-4C0B-8E8C-1FECA1B15CB4}" sibTransId="{05EE3103-AAC0-43F2-8A95-B1ADE526DB65}"/>
    <dgm:cxn modelId="{AAEC68BF-9D7D-44BF-9AD3-4D996A458AFF}" srcId="{5B11B427-1554-4986-BDB9-A09F62C4CF96}" destId="{601B1B4E-A76E-4ACC-AA0C-2E696A8EE9F0}" srcOrd="1" destOrd="0" parTransId="{EB4C94D9-0AF6-4153-A8E2-DB1F3DDE1D85}" sibTransId="{EC7742CC-AC4F-41CF-9BFD-5C9173B97F38}"/>
    <dgm:cxn modelId="{CED529C8-F0A3-440B-858A-239F2E954A92}" type="presOf" srcId="{5B11B427-1554-4986-BDB9-A09F62C4CF96}" destId="{968F3F27-6B4F-45CC-BD46-9164E0AD5643}" srcOrd="0" destOrd="0" presId="urn:microsoft.com/office/officeart/2005/8/layout/vList2"/>
    <dgm:cxn modelId="{DAD331E1-35D2-4D24-86A8-AA3ADD515449}" type="presOf" srcId="{742D8C96-EFF1-4FD7-A38F-D4B33D392FAC}" destId="{095ECB7D-3F5F-40F5-B74E-126E7CB88E67}" srcOrd="0" destOrd="0" presId="urn:microsoft.com/office/officeart/2005/8/layout/vList2"/>
    <dgm:cxn modelId="{F776C5A6-54A5-4088-87CB-64F7B4E88055}" type="presParOf" srcId="{968F3F27-6B4F-45CC-BD46-9164E0AD5643}" destId="{095ECB7D-3F5F-40F5-B74E-126E7CB88E67}" srcOrd="0" destOrd="0" presId="urn:microsoft.com/office/officeart/2005/8/layout/vList2"/>
    <dgm:cxn modelId="{E5C8B004-019A-4FE9-8448-AC181CFE6500}" type="presParOf" srcId="{968F3F27-6B4F-45CC-BD46-9164E0AD5643}" destId="{C31E3188-0B52-47AD-96BF-4B39AE95F171}" srcOrd="1" destOrd="0" presId="urn:microsoft.com/office/officeart/2005/8/layout/vList2"/>
    <dgm:cxn modelId="{258ACF01-364D-4773-AB1C-C3677402E780}" type="presParOf" srcId="{968F3F27-6B4F-45CC-BD46-9164E0AD5643}" destId="{5EFD0A49-469E-41E5-BD91-A7909804B984}" srcOrd="2" destOrd="0" presId="urn:microsoft.com/office/officeart/2005/8/layout/vList2"/>
    <dgm:cxn modelId="{E3722DFB-D6DD-4A74-A86E-35BD1E061DCF}" type="presParOf" srcId="{968F3F27-6B4F-45CC-BD46-9164E0AD5643}" destId="{8FF30E36-6D8F-4F9A-84F5-B12FF9BA936E}" srcOrd="3" destOrd="0" presId="urn:microsoft.com/office/officeart/2005/8/layout/vList2"/>
    <dgm:cxn modelId="{FB0AF962-6445-4B89-AA21-C9B6A40DF355}" type="presParOf" srcId="{968F3F27-6B4F-45CC-BD46-9164E0AD5643}" destId="{878DB737-D893-4300-B03A-5582EE607D8E}" srcOrd="4" destOrd="0" presId="urn:microsoft.com/office/officeart/2005/8/layout/vList2"/>
    <dgm:cxn modelId="{ED61B203-EC4C-4F71-913F-3A6C634474BD}" type="presParOf" srcId="{968F3F27-6B4F-45CC-BD46-9164E0AD5643}" destId="{D0DECBE1-61D6-434D-A7BB-C522DFB394FD}" srcOrd="5" destOrd="0" presId="urn:microsoft.com/office/officeart/2005/8/layout/vList2"/>
    <dgm:cxn modelId="{6415DCD1-47B0-475E-8C89-7CB9D6BBD381}" type="presParOf" srcId="{968F3F27-6B4F-45CC-BD46-9164E0AD5643}" destId="{AD95A897-C9C4-4757-A9D0-A6F00A5FF4E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2F867C-8353-4AEE-B537-5D7DB0F106B9}" type="doc">
      <dgm:prSet loTypeId="urn:microsoft.com/office/officeart/2005/8/layout/cycle3" loCatId="cycle" qsTypeId="urn:microsoft.com/office/officeart/2005/8/quickstyle/simple2" qsCatId="simple" csTypeId="urn:microsoft.com/office/officeart/2005/8/colors/colorful5" csCatId="colorful"/>
      <dgm:spPr/>
      <dgm:t>
        <a:bodyPr/>
        <a:lstStyle/>
        <a:p>
          <a:endParaRPr lang="en-US"/>
        </a:p>
      </dgm:t>
    </dgm:pt>
    <dgm:pt modelId="{0889402C-16FC-44A9-AE95-9D27501F00D0}">
      <dgm:prSet/>
      <dgm:spPr/>
      <dgm:t>
        <a:bodyPr/>
        <a:lstStyle/>
        <a:p>
          <a:r>
            <a:rPr lang="nl-NL"/>
            <a:t>Vier mogelijkheden:</a:t>
          </a:r>
          <a:endParaRPr lang="en-US"/>
        </a:p>
      </dgm:t>
    </dgm:pt>
    <dgm:pt modelId="{EBD8654B-B492-46C9-AE2A-8AE150775B4D}" type="parTrans" cxnId="{B7ADAF37-5FFE-4DB4-ACD1-425AE4D3D561}">
      <dgm:prSet/>
      <dgm:spPr/>
      <dgm:t>
        <a:bodyPr/>
        <a:lstStyle/>
        <a:p>
          <a:endParaRPr lang="en-US"/>
        </a:p>
      </dgm:t>
    </dgm:pt>
    <dgm:pt modelId="{EC788533-6C1C-47E6-BA5E-F559B6BC047F}" type="sibTrans" cxnId="{B7ADAF37-5FFE-4DB4-ACD1-425AE4D3D561}">
      <dgm:prSet/>
      <dgm:spPr/>
      <dgm:t>
        <a:bodyPr/>
        <a:lstStyle/>
        <a:p>
          <a:endParaRPr lang="en-US"/>
        </a:p>
      </dgm:t>
    </dgm:pt>
    <dgm:pt modelId="{6B3B463A-8058-4A1F-AC3C-68A4165A7A5E}">
      <dgm:prSet/>
      <dgm:spPr/>
      <dgm:t>
        <a:bodyPr/>
        <a:lstStyle/>
        <a:p>
          <a:r>
            <a:rPr lang="nl-NL"/>
            <a:t>Botbreuk-fractuur</a:t>
          </a:r>
          <a:endParaRPr lang="en-US"/>
        </a:p>
      </dgm:t>
    </dgm:pt>
    <dgm:pt modelId="{CB52B050-F1AC-4E55-9F27-4CB1DAC34E77}" type="parTrans" cxnId="{C1567424-2CB4-4AC7-96D4-DF4D34681256}">
      <dgm:prSet/>
      <dgm:spPr/>
      <dgm:t>
        <a:bodyPr/>
        <a:lstStyle/>
        <a:p>
          <a:endParaRPr lang="en-US"/>
        </a:p>
      </dgm:t>
    </dgm:pt>
    <dgm:pt modelId="{55E95133-DA3A-45D2-9EB4-33010106E4D7}" type="sibTrans" cxnId="{C1567424-2CB4-4AC7-96D4-DF4D34681256}">
      <dgm:prSet/>
      <dgm:spPr/>
      <dgm:t>
        <a:bodyPr/>
        <a:lstStyle/>
        <a:p>
          <a:endParaRPr lang="en-US"/>
        </a:p>
      </dgm:t>
    </dgm:pt>
    <dgm:pt modelId="{355C667F-232C-4A16-9836-D8C677C72A04}">
      <dgm:prSet/>
      <dgm:spPr/>
      <dgm:t>
        <a:bodyPr/>
        <a:lstStyle/>
        <a:p>
          <a:r>
            <a:rPr lang="nl-NL"/>
            <a:t>Luxatie-ontwrichting</a:t>
          </a:r>
          <a:endParaRPr lang="en-US"/>
        </a:p>
      </dgm:t>
    </dgm:pt>
    <dgm:pt modelId="{FF945FC5-E1D4-411A-86D1-3F662DACC144}" type="parTrans" cxnId="{87E695D0-E144-4900-A1EE-AE44A76F399D}">
      <dgm:prSet/>
      <dgm:spPr/>
      <dgm:t>
        <a:bodyPr/>
        <a:lstStyle/>
        <a:p>
          <a:endParaRPr lang="en-US"/>
        </a:p>
      </dgm:t>
    </dgm:pt>
    <dgm:pt modelId="{35EA1AE5-D9AA-4B55-BBCC-D1568993E638}" type="sibTrans" cxnId="{87E695D0-E144-4900-A1EE-AE44A76F399D}">
      <dgm:prSet/>
      <dgm:spPr/>
      <dgm:t>
        <a:bodyPr/>
        <a:lstStyle/>
        <a:p>
          <a:endParaRPr lang="en-US"/>
        </a:p>
      </dgm:t>
    </dgm:pt>
    <dgm:pt modelId="{12DEBE1A-7373-44F0-92A8-0AC99C0EBDA0}">
      <dgm:prSet/>
      <dgm:spPr/>
      <dgm:t>
        <a:bodyPr/>
        <a:lstStyle/>
        <a:p>
          <a:r>
            <a:rPr lang="nl-NL"/>
            <a:t>Verstuiking-distorsie</a:t>
          </a:r>
          <a:endParaRPr lang="en-US"/>
        </a:p>
      </dgm:t>
    </dgm:pt>
    <dgm:pt modelId="{67F50255-5391-455E-94F8-9AB20B2F7987}" type="parTrans" cxnId="{70435657-D592-4112-869D-1797CF3221C7}">
      <dgm:prSet/>
      <dgm:spPr/>
      <dgm:t>
        <a:bodyPr/>
        <a:lstStyle/>
        <a:p>
          <a:endParaRPr lang="en-US"/>
        </a:p>
      </dgm:t>
    </dgm:pt>
    <dgm:pt modelId="{0163D868-F7BF-4CFF-B7DD-2E2BD594BCD6}" type="sibTrans" cxnId="{70435657-D592-4112-869D-1797CF3221C7}">
      <dgm:prSet/>
      <dgm:spPr/>
      <dgm:t>
        <a:bodyPr/>
        <a:lstStyle/>
        <a:p>
          <a:endParaRPr lang="en-US"/>
        </a:p>
      </dgm:t>
    </dgm:pt>
    <dgm:pt modelId="{C9AEED36-6C26-4BAB-B1EA-0C578AF08DAD}">
      <dgm:prSet/>
      <dgm:spPr/>
      <dgm:t>
        <a:bodyPr/>
        <a:lstStyle/>
        <a:p>
          <a:r>
            <a:rPr lang="nl-NL"/>
            <a:t>Kneuzing-contusie</a:t>
          </a:r>
          <a:endParaRPr lang="en-US"/>
        </a:p>
      </dgm:t>
    </dgm:pt>
    <dgm:pt modelId="{76996365-650B-4AC4-828E-D941473AEF95}" type="parTrans" cxnId="{9A8E0387-7AD4-460E-832C-DA91882B8F4A}">
      <dgm:prSet/>
      <dgm:spPr/>
      <dgm:t>
        <a:bodyPr/>
        <a:lstStyle/>
        <a:p>
          <a:endParaRPr lang="en-US"/>
        </a:p>
      </dgm:t>
    </dgm:pt>
    <dgm:pt modelId="{3E2746FB-3694-4537-988E-F433F42E3FC4}" type="sibTrans" cxnId="{9A8E0387-7AD4-460E-832C-DA91882B8F4A}">
      <dgm:prSet/>
      <dgm:spPr/>
      <dgm:t>
        <a:bodyPr/>
        <a:lstStyle/>
        <a:p>
          <a:endParaRPr lang="en-US"/>
        </a:p>
      </dgm:t>
    </dgm:pt>
    <dgm:pt modelId="{B786DF9C-765C-4010-98B7-84305A0B0D2C}" type="pres">
      <dgm:prSet presAssocID="{252F867C-8353-4AEE-B537-5D7DB0F106B9}" presName="Name0" presStyleCnt="0">
        <dgm:presLayoutVars>
          <dgm:dir/>
          <dgm:resizeHandles val="exact"/>
        </dgm:presLayoutVars>
      </dgm:prSet>
      <dgm:spPr/>
    </dgm:pt>
    <dgm:pt modelId="{67A7EA03-D051-4085-A5BA-9A55B74676CB}" type="pres">
      <dgm:prSet presAssocID="{252F867C-8353-4AEE-B537-5D7DB0F106B9}" presName="cycle" presStyleCnt="0"/>
      <dgm:spPr/>
    </dgm:pt>
    <dgm:pt modelId="{93914FA0-DC6D-46C8-A4E0-17025EEB8F89}" type="pres">
      <dgm:prSet presAssocID="{0889402C-16FC-44A9-AE95-9D27501F00D0}" presName="nodeFirstNode" presStyleLbl="node1" presStyleIdx="0" presStyleCnt="5">
        <dgm:presLayoutVars>
          <dgm:bulletEnabled val="1"/>
        </dgm:presLayoutVars>
      </dgm:prSet>
      <dgm:spPr/>
    </dgm:pt>
    <dgm:pt modelId="{E3ADD08D-FC38-41BF-86E7-37E77D870F80}" type="pres">
      <dgm:prSet presAssocID="{EC788533-6C1C-47E6-BA5E-F559B6BC047F}" presName="sibTransFirstNode" presStyleLbl="bgShp" presStyleIdx="0" presStyleCnt="1"/>
      <dgm:spPr/>
    </dgm:pt>
    <dgm:pt modelId="{CF3AF759-A438-4F10-AF07-70F6B1D865F2}" type="pres">
      <dgm:prSet presAssocID="{6B3B463A-8058-4A1F-AC3C-68A4165A7A5E}" presName="nodeFollowingNodes" presStyleLbl="node1" presStyleIdx="1" presStyleCnt="5">
        <dgm:presLayoutVars>
          <dgm:bulletEnabled val="1"/>
        </dgm:presLayoutVars>
      </dgm:prSet>
      <dgm:spPr/>
    </dgm:pt>
    <dgm:pt modelId="{764167BF-D978-4AC0-8D05-C3AD6A98D61B}" type="pres">
      <dgm:prSet presAssocID="{355C667F-232C-4A16-9836-D8C677C72A04}" presName="nodeFollowingNodes" presStyleLbl="node1" presStyleIdx="2" presStyleCnt="5">
        <dgm:presLayoutVars>
          <dgm:bulletEnabled val="1"/>
        </dgm:presLayoutVars>
      </dgm:prSet>
      <dgm:spPr/>
    </dgm:pt>
    <dgm:pt modelId="{07D02126-CA64-491D-B052-B9D8FB3A311E}" type="pres">
      <dgm:prSet presAssocID="{12DEBE1A-7373-44F0-92A8-0AC99C0EBDA0}" presName="nodeFollowingNodes" presStyleLbl="node1" presStyleIdx="3" presStyleCnt="5">
        <dgm:presLayoutVars>
          <dgm:bulletEnabled val="1"/>
        </dgm:presLayoutVars>
      </dgm:prSet>
      <dgm:spPr/>
    </dgm:pt>
    <dgm:pt modelId="{8431367D-467B-4171-A293-F772F59152E8}" type="pres">
      <dgm:prSet presAssocID="{C9AEED36-6C26-4BAB-B1EA-0C578AF08DAD}" presName="nodeFollowingNodes" presStyleLbl="node1" presStyleIdx="4" presStyleCnt="5">
        <dgm:presLayoutVars>
          <dgm:bulletEnabled val="1"/>
        </dgm:presLayoutVars>
      </dgm:prSet>
      <dgm:spPr/>
    </dgm:pt>
  </dgm:ptLst>
  <dgm:cxnLst>
    <dgm:cxn modelId="{84F9221F-14B2-48EC-B0C5-BECA6A971ADD}" type="presOf" srcId="{EC788533-6C1C-47E6-BA5E-F559B6BC047F}" destId="{E3ADD08D-FC38-41BF-86E7-37E77D870F80}" srcOrd="0" destOrd="0" presId="urn:microsoft.com/office/officeart/2005/8/layout/cycle3"/>
    <dgm:cxn modelId="{C1567424-2CB4-4AC7-96D4-DF4D34681256}" srcId="{252F867C-8353-4AEE-B537-5D7DB0F106B9}" destId="{6B3B463A-8058-4A1F-AC3C-68A4165A7A5E}" srcOrd="1" destOrd="0" parTransId="{CB52B050-F1AC-4E55-9F27-4CB1DAC34E77}" sibTransId="{55E95133-DA3A-45D2-9EB4-33010106E4D7}"/>
    <dgm:cxn modelId="{B7ADAF37-5FFE-4DB4-ACD1-425AE4D3D561}" srcId="{252F867C-8353-4AEE-B537-5D7DB0F106B9}" destId="{0889402C-16FC-44A9-AE95-9D27501F00D0}" srcOrd="0" destOrd="0" parTransId="{EBD8654B-B492-46C9-AE2A-8AE150775B4D}" sibTransId="{EC788533-6C1C-47E6-BA5E-F559B6BC047F}"/>
    <dgm:cxn modelId="{AA65F661-A993-493A-926A-15C24AAD1401}" type="presOf" srcId="{12DEBE1A-7373-44F0-92A8-0AC99C0EBDA0}" destId="{07D02126-CA64-491D-B052-B9D8FB3A311E}" srcOrd="0" destOrd="0" presId="urn:microsoft.com/office/officeart/2005/8/layout/cycle3"/>
    <dgm:cxn modelId="{465D4646-F6DA-4040-9745-86894AF0998F}" type="presOf" srcId="{355C667F-232C-4A16-9836-D8C677C72A04}" destId="{764167BF-D978-4AC0-8D05-C3AD6A98D61B}" srcOrd="0" destOrd="0" presId="urn:microsoft.com/office/officeart/2005/8/layout/cycle3"/>
    <dgm:cxn modelId="{7ACDF566-C3D5-42C7-940E-3532A522A9BF}" type="presOf" srcId="{252F867C-8353-4AEE-B537-5D7DB0F106B9}" destId="{B786DF9C-765C-4010-98B7-84305A0B0D2C}" srcOrd="0" destOrd="0" presId="urn:microsoft.com/office/officeart/2005/8/layout/cycle3"/>
    <dgm:cxn modelId="{C9B6056A-0373-468A-BCFA-2D8E769B9067}" type="presOf" srcId="{0889402C-16FC-44A9-AE95-9D27501F00D0}" destId="{93914FA0-DC6D-46C8-A4E0-17025EEB8F89}" srcOrd="0" destOrd="0" presId="urn:microsoft.com/office/officeart/2005/8/layout/cycle3"/>
    <dgm:cxn modelId="{70435657-D592-4112-869D-1797CF3221C7}" srcId="{252F867C-8353-4AEE-B537-5D7DB0F106B9}" destId="{12DEBE1A-7373-44F0-92A8-0AC99C0EBDA0}" srcOrd="3" destOrd="0" parTransId="{67F50255-5391-455E-94F8-9AB20B2F7987}" sibTransId="{0163D868-F7BF-4CFF-B7DD-2E2BD594BCD6}"/>
    <dgm:cxn modelId="{9A8E0387-7AD4-460E-832C-DA91882B8F4A}" srcId="{252F867C-8353-4AEE-B537-5D7DB0F106B9}" destId="{C9AEED36-6C26-4BAB-B1EA-0C578AF08DAD}" srcOrd="4" destOrd="0" parTransId="{76996365-650B-4AC4-828E-D941473AEF95}" sibTransId="{3E2746FB-3694-4537-988E-F433F42E3FC4}"/>
    <dgm:cxn modelId="{EB796C9C-54E4-4FD7-AA11-F2A650F9E721}" type="presOf" srcId="{C9AEED36-6C26-4BAB-B1EA-0C578AF08DAD}" destId="{8431367D-467B-4171-A293-F772F59152E8}" srcOrd="0" destOrd="0" presId="urn:microsoft.com/office/officeart/2005/8/layout/cycle3"/>
    <dgm:cxn modelId="{87E695D0-E144-4900-A1EE-AE44A76F399D}" srcId="{252F867C-8353-4AEE-B537-5D7DB0F106B9}" destId="{355C667F-232C-4A16-9836-D8C677C72A04}" srcOrd="2" destOrd="0" parTransId="{FF945FC5-E1D4-411A-86D1-3F662DACC144}" sibTransId="{35EA1AE5-D9AA-4B55-BBCC-D1568993E638}"/>
    <dgm:cxn modelId="{56057BEC-571A-4844-8C86-060CE1C8CEA7}" type="presOf" srcId="{6B3B463A-8058-4A1F-AC3C-68A4165A7A5E}" destId="{CF3AF759-A438-4F10-AF07-70F6B1D865F2}" srcOrd="0" destOrd="0" presId="urn:microsoft.com/office/officeart/2005/8/layout/cycle3"/>
    <dgm:cxn modelId="{33FE0A1E-E610-46DA-974A-95C5A090AF51}" type="presParOf" srcId="{B786DF9C-765C-4010-98B7-84305A0B0D2C}" destId="{67A7EA03-D051-4085-A5BA-9A55B74676CB}" srcOrd="0" destOrd="0" presId="urn:microsoft.com/office/officeart/2005/8/layout/cycle3"/>
    <dgm:cxn modelId="{E49BC670-0738-4AD5-BD36-930FA878B78F}" type="presParOf" srcId="{67A7EA03-D051-4085-A5BA-9A55B74676CB}" destId="{93914FA0-DC6D-46C8-A4E0-17025EEB8F89}" srcOrd="0" destOrd="0" presId="urn:microsoft.com/office/officeart/2005/8/layout/cycle3"/>
    <dgm:cxn modelId="{87D3A491-1F5A-48B7-9793-03C5F9632C99}" type="presParOf" srcId="{67A7EA03-D051-4085-A5BA-9A55B74676CB}" destId="{E3ADD08D-FC38-41BF-86E7-37E77D870F80}" srcOrd="1" destOrd="0" presId="urn:microsoft.com/office/officeart/2005/8/layout/cycle3"/>
    <dgm:cxn modelId="{C20D95A8-999C-41AB-B8C3-50B32A62D50C}" type="presParOf" srcId="{67A7EA03-D051-4085-A5BA-9A55B74676CB}" destId="{CF3AF759-A438-4F10-AF07-70F6B1D865F2}" srcOrd="2" destOrd="0" presId="urn:microsoft.com/office/officeart/2005/8/layout/cycle3"/>
    <dgm:cxn modelId="{F323C96F-1071-48D2-A0E0-BCC2201ABCFC}" type="presParOf" srcId="{67A7EA03-D051-4085-A5BA-9A55B74676CB}" destId="{764167BF-D978-4AC0-8D05-C3AD6A98D61B}" srcOrd="3" destOrd="0" presId="urn:microsoft.com/office/officeart/2005/8/layout/cycle3"/>
    <dgm:cxn modelId="{C6583C71-A3FB-4537-89F7-C6B59FB82094}" type="presParOf" srcId="{67A7EA03-D051-4085-A5BA-9A55B74676CB}" destId="{07D02126-CA64-491D-B052-B9D8FB3A311E}" srcOrd="4" destOrd="0" presId="urn:microsoft.com/office/officeart/2005/8/layout/cycle3"/>
    <dgm:cxn modelId="{CCCABCD2-BFE0-4D41-BE1F-A61A52543D42}" type="presParOf" srcId="{67A7EA03-D051-4085-A5BA-9A55B74676CB}" destId="{8431367D-467B-4171-A293-F772F59152E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AD7A7D-3317-4C12-B89C-5313AC99E8B1}" type="doc">
      <dgm:prSet loTypeId="urn:microsoft.com/office/officeart/2005/8/layout/vList2" loCatId="list" qsTypeId="urn:microsoft.com/office/officeart/2005/8/quickstyle/simple2" qsCatId="simple" csTypeId="urn:microsoft.com/office/officeart/2005/8/colors/colorful5" csCatId="colorful"/>
      <dgm:spPr/>
      <dgm:t>
        <a:bodyPr/>
        <a:lstStyle/>
        <a:p>
          <a:endParaRPr lang="en-US"/>
        </a:p>
      </dgm:t>
    </dgm:pt>
    <dgm:pt modelId="{0E46CD5E-0086-4809-9782-62EAF60B7407}">
      <dgm:prSet/>
      <dgm:spPr/>
      <dgm:t>
        <a:bodyPr/>
        <a:lstStyle/>
        <a:p>
          <a:r>
            <a:rPr lang="nl-NL"/>
            <a:t>Pijn</a:t>
          </a:r>
          <a:endParaRPr lang="en-US"/>
        </a:p>
      </dgm:t>
    </dgm:pt>
    <dgm:pt modelId="{E04CBEE8-9EE4-48C4-9246-4D8D476B173F}" type="parTrans" cxnId="{BA0BE1B2-7175-47FB-9C9E-DCEA315FACF6}">
      <dgm:prSet/>
      <dgm:spPr/>
      <dgm:t>
        <a:bodyPr/>
        <a:lstStyle/>
        <a:p>
          <a:endParaRPr lang="en-US"/>
        </a:p>
      </dgm:t>
    </dgm:pt>
    <dgm:pt modelId="{D8B4B172-15A6-4A17-97C3-C55E225BB76D}" type="sibTrans" cxnId="{BA0BE1B2-7175-47FB-9C9E-DCEA315FACF6}">
      <dgm:prSet/>
      <dgm:spPr/>
      <dgm:t>
        <a:bodyPr/>
        <a:lstStyle/>
        <a:p>
          <a:endParaRPr lang="en-US"/>
        </a:p>
      </dgm:t>
    </dgm:pt>
    <dgm:pt modelId="{D6E99BCA-842D-4F48-91AD-34C3839273F0}">
      <dgm:prSet/>
      <dgm:spPr/>
      <dgm:t>
        <a:bodyPr/>
        <a:lstStyle/>
        <a:p>
          <a:r>
            <a:rPr lang="nl-NL"/>
            <a:t>Rode huid</a:t>
          </a:r>
          <a:endParaRPr lang="en-US"/>
        </a:p>
      </dgm:t>
    </dgm:pt>
    <dgm:pt modelId="{09DA2E58-E23D-47BA-8518-DFDCD21AD11A}" type="parTrans" cxnId="{58939B24-B784-4180-8917-FCEAF6B21F84}">
      <dgm:prSet/>
      <dgm:spPr/>
      <dgm:t>
        <a:bodyPr/>
        <a:lstStyle/>
        <a:p>
          <a:endParaRPr lang="en-US"/>
        </a:p>
      </dgm:t>
    </dgm:pt>
    <dgm:pt modelId="{4EBC3598-5EFE-4A78-A460-107ABC39072C}" type="sibTrans" cxnId="{58939B24-B784-4180-8917-FCEAF6B21F84}">
      <dgm:prSet/>
      <dgm:spPr/>
      <dgm:t>
        <a:bodyPr/>
        <a:lstStyle/>
        <a:p>
          <a:endParaRPr lang="en-US"/>
        </a:p>
      </dgm:t>
    </dgm:pt>
    <dgm:pt modelId="{86E5C944-F6DB-4E06-ABFE-727B8D52FCA7}">
      <dgm:prSet/>
      <dgm:spPr/>
      <dgm:t>
        <a:bodyPr/>
        <a:lstStyle/>
        <a:p>
          <a:r>
            <a:rPr lang="nl-NL"/>
            <a:t>Zwelling</a:t>
          </a:r>
          <a:endParaRPr lang="en-US"/>
        </a:p>
      </dgm:t>
    </dgm:pt>
    <dgm:pt modelId="{65766141-0E57-4A12-82B4-F6A51B09099C}" type="parTrans" cxnId="{45571E24-D72C-402A-973A-7E259E820C87}">
      <dgm:prSet/>
      <dgm:spPr/>
      <dgm:t>
        <a:bodyPr/>
        <a:lstStyle/>
        <a:p>
          <a:endParaRPr lang="en-US"/>
        </a:p>
      </dgm:t>
    </dgm:pt>
    <dgm:pt modelId="{3278048B-9D1B-4F4C-8AC2-6447ECD1F5FB}" type="sibTrans" cxnId="{45571E24-D72C-402A-973A-7E259E820C87}">
      <dgm:prSet/>
      <dgm:spPr/>
      <dgm:t>
        <a:bodyPr/>
        <a:lstStyle/>
        <a:p>
          <a:endParaRPr lang="en-US"/>
        </a:p>
      </dgm:t>
    </dgm:pt>
    <dgm:pt modelId="{17509D6F-7370-4E91-8B09-3A8111021267}">
      <dgm:prSet/>
      <dgm:spPr/>
      <dgm:t>
        <a:bodyPr/>
        <a:lstStyle/>
        <a:p>
          <a:r>
            <a:rPr lang="nl-NL"/>
            <a:t>Een krakend geluid bij het bewegen van het bot</a:t>
          </a:r>
          <a:endParaRPr lang="en-US"/>
        </a:p>
      </dgm:t>
    </dgm:pt>
    <dgm:pt modelId="{208F0EFA-3736-4D5C-84B5-C10BB41DF6BB}" type="parTrans" cxnId="{FB074E39-B075-4C4F-B038-9FBEB99CB6E9}">
      <dgm:prSet/>
      <dgm:spPr/>
      <dgm:t>
        <a:bodyPr/>
        <a:lstStyle/>
        <a:p>
          <a:endParaRPr lang="en-US"/>
        </a:p>
      </dgm:t>
    </dgm:pt>
    <dgm:pt modelId="{7C82E67E-7830-45FC-A40E-90FFF725DFE9}" type="sibTrans" cxnId="{FB074E39-B075-4C4F-B038-9FBEB99CB6E9}">
      <dgm:prSet/>
      <dgm:spPr/>
      <dgm:t>
        <a:bodyPr/>
        <a:lstStyle/>
        <a:p>
          <a:endParaRPr lang="en-US"/>
        </a:p>
      </dgm:t>
    </dgm:pt>
    <dgm:pt modelId="{16C8A63F-1BD9-46B1-B38E-8D3E32A8B4AC}">
      <dgm:prSet/>
      <dgm:spPr/>
      <dgm:t>
        <a:bodyPr/>
        <a:lstStyle/>
        <a:p>
          <a:r>
            <a:rPr lang="nl-NL"/>
            <a:t>Abnormale stand</a:t>
          </a:r>
          <a:endParaRPr lang="en-US"/>
        </a:p>
      </dgm:t>
    </dgm:pt>
    <dgm:pt modelId="{80C8BEBF-15EF-4F35-9D28-FBE7868C6204}" type="parTrans" cxnId="{29A842EE-7C76-4C96-9D12-878ACC4F3C4F}">
      <dgm:prSet/>
      <dgm:spPr/>
      <dgm:t>
        <a:bodyPr/>
        <a:lstStyle/>
        <a:p>
          <a:endParaRPr lang="en-US"/>
        </a:p>
      </dgm:t>
    </dgm:pt>
    <dgm:pt modelId="{EECC5A10-4C8D-45AC-ACBC-06536ACD6722}" type="sibTrans" cxnId="{29A842EE-7C76-4C96-9D12-878ACC4F3C4F}">
      <dgm:prSet/>
      <dgm:spPr/>
      <dgm:t>
        <a:bodyPr/>
        <a:lstStyle/>
        <a:p>
          <a:endParaRPr lang="en-US"/>
        </a:p>
      </dgm:t>
    </dgm:pt>
    <dgm:pt modelId="{DAF494BD-2892-4097-94A3-2281E557D753}">
      <dgm:prSet/>
      <dgm:spPr/>
      <dgm:t>
        <a:bodyPr/>
        <a:lstStyle/>
        <a:p>
          <a:r>
            <a:rPr lang="nl-NL"/>
            <a:t>Schade aan de huid (alleen bij een open fractuur).</a:t>
          </a:r>
          <a:endParaRPr lang="en-US"/>
        </a:p>
      </dgm:t>
    </dgm:pt>
    <dgm:pt modelId="{F0A3C77B-F4D0-4E35-92D7-41894B55904E}" type="parTrans" cxnId="{D6EE3C69-C6DA-4E8B-81E0-04E8EC7A27D7}">
      <dgm:prSet/>
      <dgm:spPr/>
      <dgm:t>
        <a:bodyPr/>
        <a:lstStyle/>
        <a:p>
          <a:endParaRPr lang="en-US"/>
        </a:p>
      </dgm:t>
    </dgm:pt>
    <dgm:pt modelId="{55E0D76E-C36D-4CF2-BC3C-D287DD9548D2}" type="sibTrans" cxnId="{D6EE3C69-C6DA-4E8B-81E0-04E8EC7A27D7}">
      <dgm:prSet/>
      <dgm:spPr/>
      <dgm:t>
        <a:bodyPr/>
        <a:lstStyle/>
        <a:p>
          <a:endParaRPr lang="en-US"/>
        </a:p>
      </dgm:t>
    </dgm:pt>
    <dgm:pt modelId="{40DCFF45-8519-442E-A555-140281547DC0}">
      <dgm:prSet/>
      <dgm:spPr/>
      <dgm:t>
        <a:bodyPr/>
        <a:lstStyle/>
        <a:p>
          <a:r>
            <a:rPr lang="nl-NL"/>
            <a:t>Dysfunctie/belasting</a:t>
          </a:r>
          <a:endParaRPr lang="en-US"/>
        </a:p>
      </dgm:t>
    </dgm:pt>
    <dgm:pt modelId="{9161C3A9-ECEE-4FC2-BB14-249A34F2E549}" type="parTrans" cxnId="{9BC37DB9-BD63-48C9-BC06-25671DEECA87}">
      <dgm:prSet/>
      <dgm:spPr/>
      <dgm:t>
        <a:bodyPr/>
        <a:lstStyle/>
        <a:p>
          <a:endParaRPr lang="en-US"/>
        </a:p>
      </dgm:t>
    </dgm:pt>
    <dgm:pt modelId="{561CF6E4-35A6-4569-87C1-B876F3CCF648}" type="sibTrans" cxnId="{9BC37DB9-BD63-48C9-BC06-25671DEECA87}">
      <dgm:prSet/>
      <dgm:spPr/>
      <dgm:t>
        <a:bodyPr/>
        <a:lstStyle/>
        <a:p>
          <a:endParaRPr lang="en-US"/>
        </a:p>
      </dgm:t>
    </dgm:pt>
    <dgm:pt modelId="{8666F008-2C58-4D18-B3D3-22FC7A8E4BB8}" type="pres">
      <dgm:prSet presAssocID="{01AD7A7D-3317-4C12-B89C-5313AC99E8B1}" presName="linear" presStyleCnt="0">
        <dgm:presLayoutVars>
          <dgm:animLvl val="lvl"/>
          <dgm:resizeHandles val="exact"/>
        </dgm:presLayoutVars>
      </dgm:prSet>
      <dgm:spPr/>
    </dgm:pt>
    <dgm:pt modelId="{4AFC4E68-9BBF-436F-9371-5A83AE6510E5}" type="pres">
      <dgm:prSet presAssocID="{0E46CD5E-0086-4809-9782-62EAF60B7407}" presName="parentText" presStyleLbl="node1" presStyleIdx="0" presStyleCnt="7">
        <dgm:presLayoutVars>
          <dgm:chMax val="0"/>
          <dgm:bulletEnabled val="1"/>
        </dgm:presLayoutVars>
      </dgm:prSet>
      <dgm:spPr/>
    </dgm:pt>
    <dgm:pt modelId="{B84EB319-6B11-437B-B4A9-EFB7581A9D8B}" type="pres">
      <dgm:prSet presAssocID="{D8B4B172-15A6-4A17-97C3-C55E225BB76D}" presName="spacer" presStyleCnt="0"/>
      <dgm:spPr/>
    </dgm:pt>
    <dgm:pt modelId="{CD811434-4203-469F-B5CF-20A24FF13C14}" type="pres">
      <dgm:prSet presAssocID="{D6E99BCA-842D-4F48-91AD-34C3839273F0}" presName="parentText" presStyleLbl="node1" presStyleIdx="1" presStyleCnt="7">
        <dgm:presLayoutVars>
          <dgm:chMax val="0"/>
          <dgm:bulletEnabled val="1"/>
        </dgm:presLayoutVars>
      </dgm:prSet>
      <dgm:spPr/>
    </dgm:pt>
    <dgm:pt modelId="{C66246DB-6636-4794-B17A-79B34B60F901}" type="pres">
      <dgm:prSet presAssocID="{4EBC3598-5EFE-4A78-A460-107ABC39072C}" presName="spacer" presStyleCnt="0"/>
      <dgm:spPr/>
    </dgm:pt>
    <dgm:pt modelId="{DC957D74-DF01-47CE-8E24-8ED1B617A9EA}" type="pres">
      <dgm:prSet presAssocID="{86E5C944-F6DB-4E06-ABFE-727B8D52FCA7}" presName="parentText" presStyleLbl="node1" presStyleIdx="2" presStyleCnt="7">
        <dgm:presLayoutVars>
          <dgm:chMax val="0"/>
          <dgm:bulletEnabled val="1"/>
        </dgm:presLayoutVars>
      </dgm:prSet>
      <dgm:spPr/>
    </dgm:pt>
    <dgm:pt modelId="{A0D7D874-BAE2-43C8-AD92-2E5A96392C18}" type="pres">
      <dgm:prSet presAssocID="{3278048B-9D1B-4F4C-8AC2-6447ECD1F5FB}" presName="spacer" presStyleCnt="0"/>
      <dgm:spPr/>
    </dgm:pt>
    <dgm:pt modelId="{B8BDBFF4-04BA-4F35-BF60-7BBC518EB868}" type="pres">
      <dgm:prSet presAssocID="{17509D6F-7370-4E91-8B09-3A8111021267}" presName="parentText" presStyleLbl="node1" presStyleIdx="3" presStyleCnt="7">
        <dgm:presLayoutVars>
          <dgm:chMax val="0"/>
          <dgm:bulletEnabled val="1"/>
        </dgm:presLayoutVars>
      </dgm:prSet>
      <dgm:spPr/>
    </dgm:pt>
    <dgm:pt modelId="{130B0AE0-44F4-4CC9-A4F3-5F74E8231E1E}" type="pres">
      <dgm:prSet presAssocID="{7C82E67E-7830-45FC-A40E-90FFF725DFE9}" presName="spacer" presStyleCnt="0"/>
      <dgm:spPr/>
    </dgm:pt>
    <dgm:pt modelId="{04F3E67F-58C7-4880-BFF8-822F534464B2}" type="pres">
      <dgm:prSet presAssocID="{16C8A63F-1BD9-46B1-B38E-8D3E32A8B4AC}" presName="parentText" presStyleLbl="node1" presStyleIdx="4" presStyleCnt="7">
        <dgm:presLayoutVars>
          <dgm:chMax val="0"/>
          <dgm:bulletEnabled val="1"/>
        </dgm:presLayoutVars>
      </dgm:prSet>
      <dgm:spPr/>
    </dgm:pt>
    <dgm:pt modelId="{396A26E8-25AC-4120-B637-C08FEB136EBE}" type="pres">
      <dgm:prSet presAssocID="{EECC5A10-4C8D-45AC-ACBC-06536ACD6722}" presName="spacer" presStyleCnt="0"/>
      <dgm:spPr/>
    </dgm:pt>
    <dgm:pt modelId="{6AF08956-E555-4974-B10C-C180F5E20086}" type="pres">
      <dgm:prSet presAssocID="{DAF494BD-2892-4097-94A3-2281E557D753}" presName="parentText" presStyleLbl="node1" presStyleIdx="5" presStyleCnt="7">
        <dgm:presLayoutVars>
          <dgm:chMax val="0"/>
          <dgm:bulletEnabled val="1"/>
        </dgm:presLayoutVars>
      </dgm:prSet>
      <dgm:spPr/>
    </dgm:pt>
    <dgm:pt modelId="{20DED5EA-3547-4A9A-AFD1-783376261BB0}" type="pres">
      <dgm:prSet presAssocID="{55E0D76E-C36D-4CF2-BC3C-D287DD9548D2}" presName="spacer" presStyleCnt="0"/>
      <dgm:spPr/>
    </dgm:pt>
    <dgm:pt modelId="{78410F10-2B62-4598-B311-9776E09B6F0E}" type="pres">
      <dgm:prSet presAssocID="{40DCFF45-8519-442E-A555-140281547DC0}" presName="parentText" presStyleLbl="node1" presStyleIdx="6" presStyleCnt="7">
        <dgm:presLayoutVars>
          <dgm:chMax val="0"/>
          <dgm:bulletEnabled val="1"/>
        </dgm:presLayoutVars>
      </dgm:prSet>
      <dgm:spPr/>
    </dgm:pt>
  </dgm:ptLst>
  <dgm:cxnLst>
    <dgm:cxn modelId="{45571E24-D72C-402A-973A-7E259E820C87}" srcId="{01AD7A7D-3317-4C12-B89C-5313AC99E8B1}" destId="{86E5C944-F6DB-4E06-ABFE-727B8D52FCA7}" srcOrd="2" destOrd="0" parTransId="{65766141-0E57-4A12-82B4-F6A51B09099C}" sibTransId="{3278048B-9D1B-4F4C-8AC2-6447ECD1F5FB}"/>
    <dgm:cxn modelId="{58939B24-B784-4180-8917-FCEAF6B21F84}" srcId="{01AD7A7D-3317-4C12-B89C-5313AC99E8B1}" destId="{D6E99BCA-842D-4F48-91AD-34C3839273F0}" srcOrd="1" destOrd="0" parTransId="{09DA2E58-E23D-47BA-8518-DFDCD21AD11A}" sibTransId="{4EBC3598-5EFE-4A78-A460-107ABC39072C}"/>
    <dgm:cxn modelId="{2CAD552C-7163-43B4-B391-C0FC22D39EC2}" type="presOf" srcId="{40DCFF45-8519-442E-A555-140281547DC0}" destId="{78410F10-2B62-4598-B311-9776E09B6F0E}" srcOrd="0" destOrd="0" presId="urn:microsoft.com/office/officeart/2005/8/layout/vList2"/>
    <dgm:cxn modelId="{FB074E39-B075-4C4F-B038-9FBEB99CB6E9}" srcId="{01AD7A7D-3317-4C12-B89C-5313AC99E8B1}" destId="{17509D6F-7370-4E91-8B09-3A8111021267}" srcOrd="3" destOrd="0" parTransId="{208F0EFA-3736-4D5C-84B5-C10BB41DF6BB}" sibTransId="{7C82E67E-7830-45FC-A40E-90FFF725DFE9}"/>
    <dgm:cxn modelId="{3DDCE661-C1BE-479C-BBDE-1A2859ADC810}" type="presOf" srcId="{01AD7A7D-3317-4C12-B89C-5313AC99E8B1}" destId="{8666F008-2C58-4D18-B3D3-22FC7A8E4BB8}" srcOrd="0" destOrd="0" presId="urn:microsoft.com/office/officeart/2005/8/layout/vList2"/>
    <dgm:cxn modelId="{D6EE3C69-C6DA-4E8B-81E0-04E8EC7A27D7}" srcId="{01AD7A7D-3317-4C12-B89C-5313AC99E8B1}" destId="{DAF494BD-2892-4097-94A3-2281E557D753}" srcOrd="5" destOrd="0" parTransId="{F0A3C77B-F4D0-4E35-92D7-41894B55904E}" sibTransId="{55E0D76E-C36D-4CF2-BC3C-D287DD9548D2}"/>
    <dgm:cxn modelId="{F369CD77-4A0D-4B65-BC2B-492C06E56638}" type="presOf" srcId="{17509D6F-7370-4E91-8B09-3A8111021267}" destId="{B8BDBFF4-04BA-4F35-BF60-7BBC518EB868}" srcOrd="0" destOrd="0" presId="urn:microsoft.com/office/officeart/2005/8/layout/vList2"/>
    <dgm:cxn modelId="{9C3A8681-8B12-424A-B921-4D53DE05EE9E}" type="presOf" srcId="{D6E99BCA-842D-4F48-91AD-34C3839273F0}" destId="{CD811434-4203-469F-B5CF-20A24FF13C14}" srcOrd="0" destOrd="0" presId="urn:microsoft.com/office/officeart/2005/8/layout/vList2"/>
    <dgm:cxn modelId="{83D21A86-8F3F-4714-981A-9679117F0621}" type="presOf" srcId="{0E46CD5E-0086-4809-9782-62EAF60B7407}" destId="{4AFC4E68-9BBF-436F-9371-5A83AE6510E5}" srcOrd="0" destOrd="0" presId="urn:microsoft.com/office/officeart/2005/8/layout/vList2"/>
    <dgm:cxn modelId="{F2C514B2-AF52-4DD5-93AD-D814D01AA967}" type="presOf" srcId="{86E5C944-F6DB-4E06-ABFE-727B8D52FCA7}" destId="{DC957D74-DF01-47CE-8E24-8ED1B617A9EA}" srcOrd="0" destOrd="0" presId="urn:microsoft.com/office/officeart/2005/8/layout/vList2"/>
    <dgm:cxn modelId="{BA0BE1B2-7175-47FB-9C9E-DCEA315FACF6}" srcId="{01AD7A7D-3317-4C12-B89C-5313AC99E8B1}" destId="{0E46CD5E-0086-4809-9782-62EAF60B7407}" srcOrd="0" destOrd="0" parTransId="{E04CBEE8-9EE4-48C4-9246-4D8D476B173F}" sibTransId="{D8B4B172-15A6-4A17-97C3-C55E225BB76D}"/>
    <dgm:cxn modelId="{419D15B5-BFBF-484D-ADDE-E9D799AAFF98}" type="presOf" srcId="{DAF494BD-2892-4097-94A3-2281E557D753}" destId="{6AF08956-E555-4974-B10C-C180F5E20086}" srcOrd="0" destOrd="0" presId="urn:microsoft.com/office/officeart/2005/8/layout/vList2"/>
    <dgm:cxn modelId="{9BC37DB9-BD63-48C9-BC06-25671DEECA87}" srcId="{01AD7A7D-3317-4C12-B89C-5313AC99E8B1}" destId="{40DCFF45-8519-442E-A555-140281547DC0}" srcOrd="6" destOrd="0" parTransId="{9161C3A9-ECEE-4FC2-BB14-249A34F2E549}" sibTransId="{561CF6E4-35A6-4569-87C1-B876F3CCF648}"/>
    <dgm:cxn modelId="{29A842EE-7C76-4C96-9D12-878ACC4F3C4F}" srcId="{01AD7A7D-3317-4C12-B89C-5313AC99E8B1}" destId="{16C8A63F-1BD9-46B1-B38E-8D3E32A8B4AC}" srcOrd="4" destOrd="0" parTransId="{80C8BEBF-15EF-4F35-9D28-FBE7868C6204}" sibTransId="{EECC5A10-4C8D-45AC-ACBC-06536ACD6722}"/>
    <dgm:cxn modelId="{A3C3BAF7-AFF1-4DF6-8023-7D80922E5D2B}" type="presOf" srcId="{16C8A63F-1BD9-46B1-B38E-8D3E32A8B4AC}" destId="{04F3E67F-58C7-4880-BFF8-822F534464B2}" srcOrd="0" destOrd="0" presId="urn:microsoft.com/office/officeart/2005/8/layout/vList2"/>
    <dgm:cxn modelId="{3EEBF4AC-1BA2-4C75-A62F-E639BB5D2EDF}" type="presParOf" srcId="{8666F008-2C58-4D18-B3D3-22FC7A8E4BB8}" destId="{4AFC4E68-9BBF-436F-9371-5A83AE6510E5}" srcOrd="0" destOrd="0" presId="urn:microsoft.com/office/officeart/2005/8/layout/vList2"/>
    <dgm:cxn modelId="{602CBDD0-BD9B-4E14-9BFD-70CAB128B0F9}" type="presParOf" srcId="{8666F008-2C58-4D18-B3D3-22FC7A8E4BB8}" destId="{B84EB319-6B11-437B-B4A9-EFB7581A9D8B}" srcOrd="1" destOrd="0" presId="urn:microsoft.com/office/officeart/2005/8/layout/vList2"/>
    <dgm:cxn modelId="{40CC1A24-72A2-4D72-9519-4B904A4ACE9D}" type="presParOf" srcId="{8666F008-2C58-4D18-B3D3-22FC7A8E4BB8}" destId="{CD811434-4203-469F-B5CF-20A24FF13C14}" srcOrd="2" destOrd="0" presId="urn:microsoft.com/office/officeart/2005/8/layout/vList2"/>
    <dgm:cxn modelId="{904D42F5-341B-4570-8E38-96E252CD4AF4}" type="presParOf" srcId="{8666F008-2C58-4D18-B3D3-22FC7A8E4BB8}" destId="{C66246DB-6636-4794-B17A-79B34B60F901}" srcOrd="3" destOrd="0" presId="urn:microsoft.com/office/officeart/2005/8/layout/vList2"/>
    <dgm:cxn modelId="{7822EF96-4041-4794-A852-E500A942AF21}" type="presParOf" srcId="{8666F008-2C58-4D18-B3D3-22FC7A8E4BB8}" destId="{DC957D74-DF01-47CE-8E24-8ED1B617A9EA}" srcOrd="4" destOrd="0" presId="urn:microsoft.com/office/officeart/2005/8/layout/vList2"/>
    <dgm:cxn modelId="{B3795A17-5931-4E6E-9E4A-6B52F958807E}" type="presParOf" srcId="{8666F008-2C58-4D18-B3D3-22FC7A8E4BB8}" destId="{A0D7D874-BAE2-43C8-AD92-2E5A96392C18}" srcOrd="5" destOrd="0" presId="urn:microsoft.com/office/officeart/2005/8/layout/vList2"/>
    <dgm:cxn modelId="{1B3457AC-04ED-42DE-B03A-1D2A8087FFD3}" type="presParOf" srcId="{8666F008-2C58-4D18-B3D3-22FC7A8E4BB8}" destId="{B8BDBFF4-04BA-4F35-BF60-7BBC518EB868}" srcOrd="6" destOrd="0" presId="urn:microsoft.com/office/officeart/2005/8/layout/vList2"/>
    <dgm:cxn modelId="{C8DEE248-6BE8-4FC7-9288-11E9CF0CA2FC}" type="presParOf" srcId="{8666F008-2C58-4D18-B3D3-22FC7A8E4BB8}" destId="{130B0AE0-44F4-4CC9-A4F3-5F74E8231E1E}" srcOrd="7" destOrd="0" presId="urn:microsoft.com/office/officeart/2005/8/layout/vList2"/>
    <dgm:cxn modelId="{BF1B25F0-435E-4187-988A-F6AFDD353392}" type="presParOf" srcId="{8666F008-2C58-4D18-B3D3-22FC7A8E4BB8}" destId="{04F3E67F-58C7-4880-BFF8-822F534464B2}" srcOrd="8" destOrd="0" presId="urn:microsoft.com/office/officeart/2005/8/layout/vList2"/>
    <dgm:cxn modelId="{BAA98379-3229-4952-880A-FF5DB604414B}" type="presParOf" srcId="{8666F008-2C58-4D18-B3D3-22FC7A8E4BB8}" destId="{396A26E8-25AC-4120-B637-C08FEB136EBE}" srcOrd="9" destOrd="0" presId="urn:microsoft.com/office/officeart/2005/8/layout/vList2"/>
    <dgm:cxn modelId="{887D14CB-5013-499C-ABF8-F26EBB84577E}" type="presParOf" srcId="{8666F008-2C58-4D18-B3D3-22FC7A8E4BB8}" destId="{6AF08956-E555-4974-B10C-C180F5E20086}" srcOrd="10" destOrd="0" presId="urn:microsoft.com/office/officeart/2005/8/layout/vList2"/>
    <dgm:cxn modelId="{ADB47EA2-B723-4DAE-AA15-7A400DA4C078}" type="presParOf" srcId="{8666F008-2C58-4D18-B3D3-22FC7A8E4BB8}" destId="{20DED5EA-3547-4A9A-AFD1-783376261BB0}" srcOrd="11" destOrd="0" presId="urn:microsoft.com/office/officeart/2005/8/layout/vList2"/>
    <dgm:cxn modelId="{8411A908-0C66-4FB3-A6D8-8FB6BDC75FB2}" type="presParOf" srcId="{8666F008-2C58-4D18-B3D3-22FC7A8E4BB8}" destId="{78410F10-2B62-4598-B311-9776E09B6F0E}"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B2352-332D-4806-B397-0CD2207B1AA6}">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136B2A-0DAB-4EBB-9374-B9EBA03CA6E1}">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i="0" kern="1200" dirty="0"/>
            <a:t>Meer dan de helft van alle patiënten die ten gevolge van een ongeval naar het ziekenhuis komen hebben een fractuur van een extremiteit, vooral van de onderste. </a:t>
          </a:r>
          <a:endParaRPr lang="en-US" sz="2000" i="0" kern="1200" dirty="0"/>
        </a:p>
      </dsp:txBody>
      <dsp:txXfrm>
        <a:off x="0" y="0"/>
        <a:ext cx="6492875" cy="1276350"/>
      </dsp:txXfrm>
    </dsp:sp>
    <dsp:sp modelId="{FF7206B1-8E14-4A0A-8CE4-C4CD1333F9ED}">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0FBDFC-03E4-49C0-AC2D-396C8FF7240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a:t>Bij  oudere mensen dienen zich vaak valpartijen aan, en hebben een grotere kans op ziekenhuisopname. </a:t>
          </a:r>
          <a:endParaRPr lang="en-US" sz="2000" kern="1200"/>
        </a:p>
      </dsp:txBody>
      <dsp:txXfrm>
        <a:off x="0" y="1276350"/>
        <a:ext cx="6492875" cy="1276350"/>
      </dsp:txXfrm>
    </dsp:sp>
    <dsp:sp modelId="{C33984FD-15D3-439C-8579-28802F51BD77}">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258A4-BF41-44CC-BA12-D3CA87AA8418}">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dirty="0"/>
            <a:t>Ouderen  lopen vaak fracturen op van het bekken of de onderste extremiteit. Hoewel dit niet levensbedreigend is kan het zeer traumatiserend, met verstrekkende gevolgen voor zijn of haar privéleven en onafhankelijkheid opleveren.</a:t>
          </a:r>
          <a:endParaRPr lang="en-US" sz="2000" kern="1200" dirty="0"/>
        </a:p>
      </dsp:txBody>
      <dsp:txXfrm>
        <a:off x="0" y="2552700"/>
        <a:ext cx="6492875" cy="1276350"/>
      </dsp:txXfrm>
    </dsp:sp>
    <dsp:sp modelId="{C0DA5CAE-E324-4523-A5EE-8B618D689558}">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5C943F-E5DB-4F08-8FB7-83C212E59788}">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dirty="0"/>
            <a:t>Door onderliggend lijden zoals osteoporose of botmetastasen kunnen eerder fracturen optreden. </a:t>
          </a:r>
          <a:endParaRPr lang="en-US" sz="2000" kern="1200" dirty="0"/>
        </a:p>
      </dsp:txBody>
      <dsp:txXfrm>
        <a:off x="0" y="3829050"/>
        <a:ext cx="6492875"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ECB7D-3F5F-40F5-B74E-126E7CB88E67}">
      <dsp:nvSpPr>
        <dsp:cNvPr id="0" name=""/>
        <dsp:cNvSpPr/>
      </dsp:nvSpPr>
      <dsp:spPr>
        <a:xfrm>
          <a:off x="0" y="38099"/>
          <a:ext cx="6492875" cy="12097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Letsel aan het bewegingsapparaat kan geïsoleerd voorkomen, maar kan ook gepaard gaan met andere (orgaan)letsels. </a:t>
          </a:r>
          <a:endParaRPr lang="en-US" sz="2200" kern="1200"/>
        </a:p>
      </dsp:txBody>
      <dsp:txXfrm>
        <a:off x="59057" y="97156"/>
        <a:ext cx="6374761" cy="1091666"/>
      </dsp:txXfrm>
    </dsp:sp>
    <dsp:sp modelId="{5EFD0A49-469E-41E5-BD91-A7909804B984}">
      <dsp:nvSpPr>
        <dsp:cNvPr id="0" name=""/>
        <dsp:cNvSpPr/>
      </dsp:nvSpPr>
      <dsp:spPr>
        <a:xfrm>
          <a:off x="0" y="1311239"/>
          <a:ext cx="6492875" cy="1209780"/>
        </a:xfrm>
        <a:prstGeom prst="roundRect">
          <a:avLst/>
        </a:prstGeom>
        <a:solidFill>
          <a:schemeClr val="accent5">
            <a:hueOff val="-2252848"/>
            <a:satOff val="-5806"/>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dirty="0"/>
            <a:t>Trauma van het bewegingsapparaat kan gepaard gaan met groot bloedverlies door letsel van arterie en venen, die dichtbij de botten liggen.</a:t>
          </a:r>
          <a:endParaRPr lang="en-US" sz="2200" kern="1200" dirty="0"/>
        </a:p>
      </dsp:txBody>
      <dsp:txXfrm>
        <a:off x="59057" y="1370296"/>
        <a:ext cx="6374761" cy="1091666"/>
      </dsp:txXfrm>
    </dsp:sp>
    <dsp:sp modelId="{878DB737-D893-4300-B03A-5582EE607D8E}">
      <dsp:nvSpPr>
        <dsp:cNvPr id="0" name=""/>
        <dsp:cNvSpPr/>
      </dsp:nvSpPr>
      <dsp:spPr>
        <a:xfrm>
          <a:off x="0" y="2584380"/>
          <a:ext cx="6492875" cy="1209780"/>
        </a:xfrm>
        <a:prstGeom prst="roundRect">
          <a:avLst/>
        </a:prstGeom>
        <a:solidFill>
          <a:schemeClr val="accent5">
            <a:hueOff val="-4505695"/>
            <a:satOff val="-11613"/>
            <a:lumOff val="-784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Letsels aan de extremiteiten hebben over het algemeen geen prioriteit. </a:t>
          </a:r>
          <a:endParaRPr lang="en-US" sz="2200" kern="1200"/>
        </a:p>
      </dsp:txBody>
      <dsp:txXfrm>
        <a:off x="59057" y="2643437"/>
        <a:ext cx="6374761" cy="1091666"/>
      </dsp:txXfrm>
    </dsp:sp>
    <dsp:sp modelId="{AD95A897-C9C4-4757-A9D0-A6F00A5FF4ED}">
      <dsp:nvSpPr>
        <dsp:cNvPr id="0" name=""/>
        <dsp:cNvSpPr/>
      </dsp:nvSpPr>
      <dsp:spPr>
        <a:xfrm>
          <a:off x="0" y="3857520"/>
          <a:ext cx="6492875" cy="1209780"/>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Letsels worden het meest opgelopen door auto/motorongevallen, geweld, vallen, sporten, vrije tijdsbestedingen en in en rond het huis.</a:t>
          </a:r>
          <a:endParaRPr lang="en-US" sz="2200" kern="1200"/>
        </a:p>
      </dsp:txBody>
      <dsp:txXfrm>
        <a:off x="59057" y="3916577"/>
        <a:ext cx="6374761" cy="1091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DD08D-FC38-41BF-86E7-37E77D870F80}">
      <dsp:nvSpPr>
        <dsp:cNvPr id="0" name=""/>
        <dsp:cNvSpPr/>
      </dsp:nvSpPr>
      <dsp:spPr>
        <a:xfrm>
          <a:off x="701965" y="-28457"/>
          <a:ext cx="5088943" cy="5088943"/>
        </a:xfrm>
        <a:prstGeom prst="circularArrow">
          <a:avLst>
            <a:gd name="adj1" fmla="val 5544"/>
            <a:gd name="adj2" fmla="val 330680"/>
            <a:gd name="adj3" fmla="val 13805596"/>
            <a:gd name="adj4" fmla="val 17367933"/>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914FA0-DC6D-46C8-A4E0-17025EEB8F89}">
      <dsp:nvSpPr>
        <dsp:cNvPr id="0" name=""/>
        <dsp:cNvSpPr/>
      </dsp:nvSpPr>
      <dsp:spPr>
        <a:xfrm>
          <a:off x="2070237" y="1703"/>
          <a:ext cx="2352399" cy="117619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Vier mogelijkheden:</a:t>
          </a:r>
          <a:endParaRPr lang="en-US" sz="2500" kern="1200"/>
        </a:p>
      </dsp:txBody>
      <dsp:txXfrm>
        <a:off x="2127654" y="59120"/>
        <a:ext cx="2237565" cy="1061365"/>
      </dsp:txXfrm>
    </dsp:sp>
    <dsp:sp modelId="{CF3AF759-A438-4F10-AF07-70F6B1D865F2}">
      <dsp:nvSpPr>
        <dsp:cNvPr id="0" name=""/>
        <dsp:cNvSpPr/>
      </dsp:nvSpPr>
      <dsp:spPr>
        <a:xfrm>
          <a:off x="4134149" y="1501223"/>
          <a:ext cx="2352399" cy="1176199"/>
        </a:xfrm>
        <a:prstGeom prst="roundRect">
          <a:avLst/>
        </a:prstGeom>
        <a:solidFill>
          <a:schemeClr val="accent5">
            <a:hueOff val="-1689636"/>
            <a:satOff val="-4355"/>
            <a:lumOff val="-294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Botbreuk-fractuur</a:t>
          </a:r>
          <a:endParaRPr lang="en-US" sz="2500" kern="1200"/>
        </a:p>
      </dsp:txBody>
      <dsp:txXfrm>
        <a:off x="4191566" y="1558640"/>
        <a:ext cx="2237565" cy="1061365"/>
      </dsp:txXfrm>
    </dsp:sp>
    <dsp:sp modelId="{764167BF-D978-4AC0-8D05-C3AD6A98D61B}">
      <dsp:nvSpPr>
        <dsp:cNvPr id="0" name=""/>
        <dsp:cNvSpPr/>
      </dsp:nvSpPr>
      <dsp:spPr>
        <a:xfrm>
          <a:off x="3345805" y="3927496"/>
          <a:ext cx="2352399" cy="1176199"/>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Luxatie-ontwrichting</a:t>
          </a:r>
          <a:endParaRPr lang="en-US" sz="2500" kern="1200"/>
        </a:p>
      </dsp:txBody>
      <dsp:txXfrm>
        <a:off x="3403222" y="3984913"/>
        <a:ext cx="2237565" cy="1061365"/>
      </dsp:txXfrm>
    </dsp:sp>
    <dsp:sp modelId="{07D02126-CA64-491D-B052-B9D8FB3A311E}">
      <dsp:nvSpPr>
        <dsp:cNvPr id="0" name=""/>
        <dsp:cNvSpPr/>
      </dsp:nvSpPr>
      <dsp:spPr>
        <a:xfrm>
          <a:off x="794670" y="3927496"/>
          <a:ext cx="2352399" cy="1176199"/>
        </a:xfrm>
        <a:prstGeom prst="roundRect">
          <a:avLst/>
        </a:prstGeom>
        <a:solidFill>
          <a:schemeClr val="accent5">
            <a:hueOff val="-5068907"/>
            <a:satOff val="-13064"/>
            <a:lumOff val="-88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Verstuiking-distorsie</a:t>
          </a:r>
          <a:endParaRPr lang="en-US" sz="2500" kern="1200"/>
        </a:p>
      </dsp:txBody>
      <dsp:txXfrm>
        <a:off x="852087" y="3984913"/>
        <a:ext cx="2237565" cy="1061365"/>
      </dsp:txXfrm>
    </dsp:sp>
    <dsp:sp modelId="{8431367D-467B-4171-A293-F772F59152E8}">
      <dsp:nvSpPr>
        <dsp:cNvPr id="0" name=""/>
        <dsp:cNvSpPr/>
      </dsp:nvSpPr>
      <dsp:spPr>
        <a:xfrm>
          <a:off x="6326" y="1501223"/>
          <a:ext cx="2352399" cy="1176199"/>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a:t>Kneuzing-contusie</a:t>
          </a:r>
          <a:endParaRPr lang="en-US" sz="2500" kern="1200"/>
        </a:p>
      </dsp:txBody>
      <dsp:txXfrm>
        <a:off x="63743" y="1558640"/>
        <a:ext cx="2237565" cy="10613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C4E68-9BBF-436F-9371-5A83AE6510E5}">
      <dsp:nvSpPr>
        <dsp:cNvPr id="0" name=""/>
        <dsp:cNvSpPr/>
      </dsp:nvSpPr>
      <dsp:spPr>
        <a:xfrm>
          <a:off x="0" y="330600"/>
          <a:ext cx="6492875" cy="57563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Pijn</a:t>
          </a:r>
          <a:endParaRPr lang="en-US" sz="2400" kern="1200"/>
        </a:p>
      </dsp:txBody>
      <dsp:txXfrm>
        <a:off x="28100" y="358700"/>
        <a:ext cx="6436675" cy="519439"/>
      </dsp:txXfrm>
    </dsp:sp>
    <dsp:sp modelId="{CD811434-4203-469F-B5CF-20A24FF13C14}">
      <dsp:nvSpPr>
        <dsp:cNvPr id="0" name=""/>
        <dsp:cNvSpPr/>
      </dsp:nvSpPr>
      <dsp:spPr>
        <a:xfrm>
          <a:off x="0" y="975360"/>
          <a:ext cx="6492875" cy="575639"/>
        </a:xfrm>
        <a:prstGeom prst="roundRect">
          <a:avLst/>
        </a:prstGeom>
        <a:solidFill>
          <a:schemeClr val="accent5">
            <a:hueOff val="-1126424"/>
            <a:satOff val="-2903"/>
            <a:lumOff val="-19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Rode huid</a:t>
          </a:r>
          <a:endParaRPr lang="en-US" sz="2400" kern="1200"/>
        </a:p>
      </dsp:txBody>
      <dsp:txXfrm>
        <a:off x="28100" y="1003460"/>
        <a:ext cx="6436675" cy="519439"/>
      </dsp:txXfrm>
    </dsp:sp>
    <dsp:sp modelId="{DC957D74-DF01-47CE-8E24-8ED1B617A9EA}">
      <dsp:nvSpPr>
        <dsp:cNvPr id="0" name=""/>
        <dsp:cNvSpPr/>
      </dsp:nvSpPr>
      <dsp:spPr>
        <a:xfrm>
          <a:off x="0" y="1620120"/>
          <a:ext cx="6492875" cy="575639"/>
        </a:xfrm>
        <a:prstGeom prst="roundRect">
          <a:avLst/>
        </a:prstGeom>
        <a:solidFill>
          <a:schemeClr val="accent5">
            <a:hueOff val="-2252848"/>
            <a:satOff val="-5806"/>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Zwelling</a:t>
          </a:r>
          <a:endParaRPr lang="en-US" sz="2400" kern="1200"/>
        </a:p>
      </dsp:txBody>
      <dsp:txXfrm>
        <a:off x="28100" y="1648220"/>
        <a:ext cx="6436675" cy="519439"/>
      </dsp:txXfrm>
    </dsp:sp>
    <dsp:sp modelId="{B8BDBFF4-04BA-4F35-BF60-7BBC518EB868}">
      <dsp:nvSpPr>
        <dsp:cNvPr id="0" name=""/>
        <dsp:cNvSpPr/>
      </dsp:nvSpPr>
      <dsp:spPr>
        <a:xfrm>
          <a:off x="0" y="2264880"/>
          <a:ext cx="6492875" cy="575639"/>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Een krakend geluid bij het bewegen van het bot</a:t>
          </a:r>
          <a:endParaRPr lang="en-US" sz="2400" kern="1200"/>
        </a:p>
      </dsp:txBody>
      <dsp:txXfrm>
        <a:off x="28100" y="2292980"/>
        <a:ext cx="6436675" cy="519439"/>
      </dsp:txXfrm>
    </dsp:sp>
    <dsp:sp modelId="{04F3E67F-58C7-4880-BFF8-822F534464B2}">
      <dsp:nvSpPr>
        <dsp:cNvPr id="0" name=""/>
        <dsp:cNvSpPr/>
      </dsp:nvSpPr>
      <dsp:spPr>
        <a:xfrm>
          <a:off x="0" y="2909639"/>
          <a:ext cx="6492875" cy="575639"/>
        </a:xfrm>
        <a:prstGeom prst="roundRect">
          <a:avLst/>
        </a:prstGeom>
        <a:solidFill>
          <a:schemeClr val="accent5">
            <a:hueOff val="-4505695"/>
            <a:satOff val="-11613"/>
            <a:lumOff val="-784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Abnormale stand</a:t>
          </a:r>
          <a:endParaRPr lang="en-US" sz="2400" kern="1200"/>
        </a:p>
      </dsp:txBody>
      <dsp:txXfrm>
        <a:off x="28100" y="2937739"/>
        <a:ext cx="6436675" cy="519439"/>
      </dsp:txXfrm>
    </dsp:sp>
    <dsp:sp modelId="{6AF08956-E555-4974-B10C-C180F5E20086}">
      <dsp:nvSpPr>
        <dsp:cNvPr id="0" name=""/>
        <dsp:cNvSpPr/>
      </dsp:nvSpPr>
      <dsp:spPr>
        <a:xfrm>
          <a:off x="0" y="3554399"/>
          <a:ext cx="6492875" cy="575639"/>
        </a:xfrm>
        <a:prstGeom prst="roundRect">
          <a:avLst/>
        </a:prstGeom>
        <a:solidFill>
          <a:schemeClr val="accent5">
            <a:hueOff val="-5632119"/>
            <a:satOff val="-14516"/>
            <a:lumOff val="-9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Schade aan de huid (alleen bij een open fractuur).</a:t>
          </a:r>
          <a:endParaRPr lang="en-US" sz="2400" kern="1200"/>
        </a:p>
      </dsp:txBody>
      <dsp:txXfrm>
        <a:off x="28100" y="3582499"/>
        <a:ext cx="6436675" cy="519439"/>
      </dsp:txXfrm>
    </dsp:sp>
    <dsp:sp modelId="{78410F10-2B62-4598-B311-9776E09B6F0E}">
      <dsp:nvSpPr>
        <dsp:cNvPr id="0" name=""/>
        <dsp:cNvSpPr/>
      </dsp:nvSpPr>
      <dsp:spPr>
        <a:xfrm>
          <a:off x="0" y="4199159"/>
          <a:ext cx="6492875" cy="575639"/>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Dysfunctie/belasting</a:t>
          </a:r>
          <a:endParaRPr lang="en-US" sz="2400" kern="1200"/>
        </a:p>
      </dsp:txBody>
      <dsp:txXfrm>
        <a:off x="28100" y="4227259"/>
        <a:ext cx="6436675" cy="51943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64F3C1-0FB5-4253-818E-D7776202D06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49D9314-1106-4331-ABBC-DB91927B00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6440688-92CA-42ED-9A85-F46578BC66BB}"/>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5" name="Tijdelijke aanduiding voor voettekst 4">
            <a:extLst>
              <a:ext uri="{FF2B5EF4-FFF2-40B4-BE49-F238E27FC236}">
                <a16:creationId xmlns:a16="http://schemas.microsoft.com/office/drawing/2014/main" id="{03572AA9-848E-4C92-828E-AC00373C8DC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51EB940-3F6A-4E1D-A699-4CC1F4426168}"/>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104911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42E806-114E-4D08-81C3-9E2C2A71374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06A9AA1-84CD-4DA1-9E5A-0D887978B4F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F999D2F-8E5F-4009-836D-43A1C4381692}"/>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5" name="Tijdelijke aanduiding voor voettekst 4">
            <a:extLst>
              <a:ext uri="{FF2B5EF4-FFF2-40B4-BE49-F238E27FC236}">
                <a16:creationId xmlns:a16="http://schemas.microsoft.com/office/drawing/2014/main" id="{084139DC-3AD1-438A-928F-2D81A07F9FD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76CD19E-97BF-4E54-826B-C35C3986F3C1}"/>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64699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14F1208-2FEC-4EB6-A088-944A59177AF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774C7B8-D5FC-452B-9A2B-50B1843DA9B8}"/>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1969430-153D-4ADF-B650-503B16CAB0BC}"/>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5" name="Tijdelijke aanduiding voor voettekst 4">
            <a:extLst>
              <a:ext uri="{FF2B5EF4-FFF2-40B4-BE49-F238E27FC236}">
                <a16:creationId xmlns:a16="http://schemas.microsoft.com/office/drawing/2014/main" id="{65AAA102-24C2-4354-8A46-00171F05884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3369488-F3D9-44ED-ADBE-F0E048D19174}"/>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15684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B70FBD-A8D8-44CD-9D21-2A87E56F28D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99EC630-3380-41AD-9E64-4882907E7FF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050C94E-EA1B-4098-B6EE-AB066830AFC1}"/>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5" name="Tijdelijke aanduiding voor voettekst 4">
            <a:extLst>
              <a:ext uri="{FF2B5EF4-FFF2-40B4-BE49-F238E27FC236}">
                <a16:creationId xmlns:a16="http://schemas.microsoft.com/office/drawing/2014/main" id="{7FFE3BE9-57CE-45E5-9F63-B5BC379AA7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97F6A79-2566-4C0F-A056-B2852E56D8E3}"/>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3571050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E16E4A-D0AE-498B-92DB-F161ED15989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CBB5D2E-86B3-414D-9E93-9C8CE15F9C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E08F2B1B-BA49-48EA-B8EB-CCE44F55ECD3}"/>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5" name="Tijdelijke aanduiding voor voettekst 4">
            <a:extLst>
              <a:ext uri="{FF2B5EF4-FFF2-40B4-BE49-F238E27FC236}">
                <a16:creationId xmlns:a16="http://schemas.microsoft.com/office/drawing/2014/main" id="{78D44ECA-D451-4CEF-A9FD-327AC7FBC82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54B8F8-C225-4CAA-B0E7-69C91DEC0060}"/>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490793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53651-34A8-4AB5-9F2F-C72280D6CF6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678D78C-F1BC-4E8E-87D0-E997493D0C3D}"/>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C809260-BA05-49B2-A3F7-ADC29CA4AAE5}"/>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2AF517B-7C54-4F39-B224-72DA71B64433}"/>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6" name="Tijdelijke aanduiding voor voettekst 5">
            <a:extLst>
              <a:ext uri="{FF2B5EF4-FFF2-40B4-BE49-F238E27FC236}">
                <a16:creationId xmlns:a16="http://schemas.microsoft.com/office/drawing/2014/main" id="{C8E8285C-A8F4-4D08-9307-F25B8C8F48D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0F6FD80-7676-49D3-A111-7AD649EE3FFA}"/>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251928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F8E55-3F28-43B2-9622-C5B19BB35FA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99C8A64-6B32-4144-9CA0-FBB0FBC91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2E329C8C-642A-401E-9F37-D0EDB04EE981}"/>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4CFE8BA-8C2C-491F-A64B-67A614F44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E27BDEC5-683A-4B57-A970-711CF659A214}"/>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92B2267-C06C-4C61-BC0B-A75E7260BB6B}"/>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8" name="Tijdelijke aanduiding voor voettekst 7">
            <a:extLst>
              <a:ext uri="{FF2B5EF4-FFF2-40B4-BE49-F238E27FC236}">
                <a16:creationId xmlns:a16="http://schemas.microsoft.com/office/drawing/2014/main" id="{56439E84-C895-4A04-AD5D-51EAEEF5883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BDDB4AE-98DF-495C-8A65-888B116E33E5}"/>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404827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E19049-8E6B-4A26-B756-87BC7549105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1E18F0B-FE72-45E8-840B-FDEB0E0C713D}"/>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4" name="Tijdelijke aanduiding voor voettekst 3">
            <a:extLst>
              <a:ext uri="{FF2B5EF4-FFF2-40B4-BE49-F238E27FC236}">
                <a16:creationId xmlns:a16="http://schemas.microsoft.com/office/drawing/2014/main" id="{D4E6FCCF-4DE6-41BF-9293-1C2B3F29CEB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181F38F-B8A8-4438-9F28-C6B7C2AEF310}"/>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75684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CD11D09-7AC1-4D2F-9726-C7853CF598DD}"/>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3" name="Tijdelijke aanduiding voor voettekst 2">
            <a:extLst>
              <a:ext uri="{FF2B5EF4-FFF2-40B4-BE49-F238E27FC236}">
                <a16:creationId xmlns:a16="http://schemas.microsoft.com/office/drawing/2014/main" id="{104CE806-0F6D-4F4F-9015-9E02A5FF705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DA1B5BE-0F0D-4992-9FCC-998A6D0ED6C2}"/>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184789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B3014-BC05-4D2B-B029-6CD0F478D41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076DC7F-40A0-451D-A483-922A5E782D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6B30F1B-3065-40EA-9F6D-94A986091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6C0159C-ADF1-4C12-BDA3-2B9D3645F5B0}"/>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6" name="Tijdelijke aanduiding voor voettekst 5">
            <a:extLst>
              <a:ext uri="{FF2B5EF4-FFF2-40B4-BE49-F238E27FC236}">
                <a16:creationId xmlns:a16="http://schemas.microsoft.com/office/drawing/2014/main" id="{4152F6BF-AB25-4BDD-B313-0CA43104A7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08B25B8-FFFD-4987-AD13-21BAC6FC3C3C}"/>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293833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F4CE1-013E-43C7-B78A-E8218E2E214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E49EA46-2BB9-4277-A25D-D46B89E104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EB97C56-328D-4065-93A7-50660DE63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358E140-3225-450C-A2EC-B95DB0FD14D8}"/>
              </a:ext>
            </a:extLst>
          </p:cNvPr>
          <p:cNvSpPr>
            <a:spLocks noGrp="1"/>
          </p:cNvSpPr>
          <p:nvPr>
            <p:ph type="dt" sz="half" idx="10"/>
          </p:nvPr>
        </p:nvSpPr>
        <p:spPr/>
        <p:txBody>
          <a:bodyPr/>
          <a:lstStyle/>
          <a:p>
            <a:fld id="{349CB8DE-2CB6-45C2-B68A-17AF9E26AE29}" type="datetimeFigureOut">
              <a:rPr lang="nl-NL" smtClean="0"/>
              <a:t>13-1-2020</a:t>
            </a:fld>
            <a:endParaRPr lang="nl-NL"/>
          </a:p>
        </p:txBody>
      </p:sp>
      <p:sp>
        <p:nvSpPr>
          <p:cNvPr id="6" name="Tijdelijke aanduiding voor voettekst 5">
            <a:extLst>
              <a:ext uri="{FF2B5EF4-FFF2-40B4-BE49-F238E27FC236}">
                <a16:creationId xmlns:a16="http://schemas.microsoft.com/office/drawing/2014/main" id="{C56B6A24-A1B8-44E3-963B-4595C202592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40541D5-89AF-433E-9EF7-6F3FF6299BB2}"/>
              </a:ext>
            </a:extLst>
          </p:cNvPr>
          <p:cNvSpPr>
            <a:spLocks noGrp="1"/>
          </p:cNvSpPr>
          <p:nvPr>
            <p:ph type="sldNum" sz="quarter" idx="12"/>
          </p:nvPr>
        </p:nvSpPr>
        <p:spPr/>
        <p:txBody>
          <a:bodyPr/>
          <a:lstStyle/>
          <a:p>
            <a:fld id="{7D3E119A-D5FE-411D-9143-09E5CF94EFBF}" type="slidenum">
              <a:rPr lang="nl-NL" smtClean="0"/>
              <a:t>‹nr.›</a:t>
            </a:fld>
            <a:endParaRPr lang="nl-NL"/>
          </a:p>
        </p:txBody>
      </p:sp>
    </p:spTree>
    <p:extLst>
      <p:ext uri="{BB962C8B-B14F-4D97-AF65-F5344CB8AC3E}">
        <p14:creationId xmlns:p14="http://schemas.microsoft.com/office/powerpoint/2010/main" val="202930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FEE5884-5D91-4B02-A60D-00A685F65D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2510189-0DEE-4758-895F-B21075BAAC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3FDA1CD-8594-4A14-B2B1-E852B3E65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CB8DE-2CB6-45C2-B68A-17AF9E26AE29}" type="datetimeFigureOut">
              <a:rPr lang="nl-NL" smtClean="0"/>
              <a:t>13-1-2020</a:t>
            </a:fld>
            <a:endParaRPr lang="nl-NL"/>
          </a:p>
        </p:txBody>
      </p:sp>
      <p:sp>
        <p:nvSpPr>
          <p:cNvPr id="5" name="Tijdelijke aanduiding voor voettekst 4">
            <a:extLst>
              <a:ext uri="{FF2B5EF4-FFF2-40B4-BE49-F238E27FC236}">
                <a16:creationId xmlns:a16="http://schemas.microsoft.com/office/drawing/2014/main" id="{9C235176-74E0-47C8-9253-D6B47533FE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DFB14E9-A91A-477C-81AE-AB7248A70E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E119A-D5FE-411D-9143-09E5CF94EFBF}" type="slidenum">
              <a:rPr lang="nl-NL" smtClean="0"/>
              <a:t>‹nr.›</a:t>
            </a:fld>
            <a:endParaRPr lang="nl-NL"/>
          </a:p>
        </p:txBody>
      </p:sp>
    </p:spTree>
    <p:extLst>
      <p:ext uri="{BB962C8B-B14F-4D97-AF65-F5344CB8AC3E}">
        <p14:creationId xmlns:p14="http://schemas.microsoft.com/office/powerpoint/2010/main" val="242572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hyperlink" Target="https://nl.wikipedia.org/wiki/Heupfractuur" TargetMode="Externa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39"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6"/>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el 1">
            <a:extLst>
              <a:ext uri="{FF2B5EF4-FFF2-40B4-BE49-F238E27FC236}">
                <a16:creationId xmlns:a16="http://schemas.microsoft.com/office/drawing/2014/main" id="{8D2E7A8C-35AD-4953-A3BC-30AC50152E6E}"/>
              </a:ext>
            </a:extLst>
          </p:cNvPr>
          <p:cNvSpPr>
            <a:spLocks noGrp="1"/>
          </p:cNvSpPr>
          <p:nvPr>
            <p:ph type="ctrTitle"/>
          </p:nvPr>
        </p:nvSpPr>
        <p:spPr>
          <a:xfrm>
            <a:off x="2616277" y="2061838"/>
            <a:ext cx="6959446" cy="1662475"/>
          </a:xfrm>
        </p:spPr>
        <p:txBody>
          <a:bodyPr>
            <a:normAutofit/>
          </a:bodyPr>
          <a:lstStyle/>
          <a:p>
            <a:r>
              <a:rPr lang="nl-NL" sz="4800" dirty="0">
                <a:solidFill>
                  <a:srgbClr val="FFFFFF"/>
                </a:solidFill>
              </a:rPr>
              <a:t>Trauma extremiteiten</a:t>
            </a:r>
          </a:p>
        </p:txBody>
      </p:sp>
      <p:sp>
        <p:nvSpPr>
          <p:cNvPr id="3" name="Ondertitel 2">
            <a:extLst>
              <a:ext uri="{FF2B5EF4-FFF2-40B4-BE49-F238E27FC236}">
                <a16:creationId xmlns:a16="http://schemas.microsoft.com/office/drawing/2014/main" id="{4F1830DB-E6E8-4501-9C46-E172889222D8}"/>
              </a:ext>
            </a:extLst>
          </p:cNvPr>
          <p:cNvSpPr>
            <a:spLocks noGrp="1"/>
          </p:cNvSpPr>
          <p:nvPr>
            <p:ph type="subTitle" idx="1"/>
          </p:nvPr>
        </p:nvSpPr>
        <p:spPr>
          <a:xfrm>
            <a:off x="3388938" y="3783690"/>
            <a:ext cx="5414125" cy="1196717"/>
          </a:xfrm>
        </p:spPr>
        <p:txBody>
          <a:bodyPr>
            <a:normAutofit/>
          </a:bodyPr>
          <a:lstStyle/>
          <a:p>
            <a:endParaRPr lang="nl-NL" sz="2000" dirty="0">
              <a:solidFill>
                <a:srgbClr val="FFFFFF"/>
              </a:solidFill>
            </a:endParaRPr>
          </a:p>
        </p:txBody>
      </p:sp>
    </p:spTree>
    <p:extLst>
      <p:ext uri="{BB962C8B-B14F-4D97-AF65-F5344CB8AC3E}">
        <p14:creationId xmlns:p14="http://schemas.microsoft.com/office/powerpoint/2010/main" val="200707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70B085-B731-4BCC-8DF5-CCA955F3C85C}"/>
              </a:ext>
            </a:extLst>
          </p:cNvPr>
          <p:cNvSpPr>
            <a:spLocks noGrp="1"/>
          </p:cNvSpPr>
          <p:nvPr>
            <p:ph type="title"/>
          </p:nvPr>
        </p:nvSpPr>
        <p:spPr>
          <a:xfrm>
            <a:off x="6053668" y="803325"/>
            <a:ext cx="5314536" cy="982613"/>
          </a:xfrm>
        </p:spPr>
        <p:txBody>
          <a:bodyPr vert="horz" lIns="91440" tIns="45720" rIns="91440" bIns="45720" rtlCol="0" anchor="ctr">
            <a:normAutofit/>
          </a:bodyPr>
          <a:lstStyle/>
          <a:p>
            <a:r>
              <a:rPr lang="en-US" sz="2800" b="1" kern="1200" dirty="0" err="1">
                <a:solidFill>
                  <a:schemeClr val="tx1"/>
                </a:solidFill>
                <a:latin typeface="+mj-lt"/>
                <a:ea typeface="+mj-ea"/>
                <a:cs typeface="+mj-cs"/>
              </a:rPr>
              <a:t>Veel</a:t>
            </a:r>
            <a:r>
              <a:rPr lang="en-US" sz="2800" b="1" kern="1200" dirty="0">
                <a:solidFill>
                  <a:schemeClr val="tx1"/>
                </a:solidFill>
                <a:latin typeface="+mj-lt"/>
                <a:ea typeface="+mj-ea"/>
                <a:cs typeface="+mj-cs"/>
              </a:rPr>
              <a:t> </a:t>
            </a:r>
            <a:r>
              <a:rPr lang="en-US" sz="2800" b="1" kern="1200" dirty="0" err="1">
                <a:solidFill>
                  <a:schemeClr val="tx1"/>
                </a:solidFill>
                <a:latin typeface="+mj-lt"/>
                <a:ea typeface="+mj-ea"/>
                <a:cs typeface="+mj-cs"/>
              </a:rPr>
              <a:t>voorkomende</a:t>
            </a:r>
            <a:r>
              <a:rPr lang="en-US" sz="2800" b="1" kern="1200" dirty="0">
                <a:solidFill>
                  <a:schemeClr val="tx1"/>
                </a:solidFill>
                <a:latin typeface="+mj-lt"/>
                <a:ea typeface="+mj-ea"/>
                <a:cs typeface="+mj-cs"/>
              </a:rPr>
              <a:t> </a:t>
            </a:r>
            <a:r>
              <a:rPr lang="en-US" sz="2800" b="1" kern="1200" dirty="0" err="1">
                <a:solidFill>
                  <a:schemeClr val="tx1"/>
                </a:solidFill>
                <a:latin typeface="+mj-lt"/>
                <a:ea typeface="+mj-ea"/>
                <a:cs typeface="+mj-cs"/>
              </a:rPr>
              <a:t>fracturen</a:t>
            </a:r>
            <a:r>
              <a:rPr lang="en-US" sz="2800" b="1" kern="1200" dirty="0">
                <a:solidFill>
                  <a:schemeClr val="tx1"/>
                </a:solidFill>
                <a:latin typeface="+mj-lt"/>
                <a:ea typeface="+mj-ea"/>
                <a:cs typeface="+mj-cs"/>
              </a:rPr>
              <a:t> </a:t>
            </a:r>
          </a:p>
        </p:txBody>
      </p:sp>
      <p:sp>
        <p:nvSpPr>
          <p:cNvPr id="18" name="Freeform: Shape 1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Tijdelijke aanduiding voor inhoud 7" descr="Afbeeldingsresultaat voor spaakbeen en ellepijp">
            <a:extLst>
              <a:ext uri="{FF2B5EF4-FFF2-40B4-BE49-F238E27FC236}">
                <a16:creationId xmlns:a16="http://schemas.microsoft.com/office/drawing/2014/main" id="{EE1B754E-C800-4036-B72B-02C0AFD35420}"/>
              </a:ext>
            </a:extLst>
          </p:cNvPr>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321733" y="634228"/>
            <a:ext cx="3835488" cy="3653302"/>
          </a:xfrm>
          <a:prstGeom prst="rect">
            <a:avLst/>
          </a:prstGeom>
          <a:noFill/>
        </p:spPr>
      </p:pic>
      <p:sp>
        <p:nvSpPr>
          <p:cNvPr id="4" name="Tijdelijke aanduiding voor inhoud 3">
            <a:extLst>
              <a:ext uri="{FF2B5EF4-FFF2-40B4-BE49-F238E27FC236}">
                <a16:creationId xmlns:a16="http://schemas.microsoft.com/office/drawing/2014/main" id="{60495005-F010-41EC-B5A9-499A4DC4FB2F}"/>
              </a:ext>
            </a:extLst>
          </p:cNvPr>
          <p:cNvSpPr>
            <a:spLocks noGrp="1"/>
          </p:cNvSpPr>
          <p:nvPr>
            <p:ph sz="half" idx="2"/>
          </p:nvPr>
        </p:nvSpPr>
        <p:spPr>
          <a:xfrm>
            <a:off x="6378521" y="1785937"/>
            <a:ext cx="5314543" cy="4268737"/>
          </a:xfrm>
        </p:spPr>
        <p:txBody>
          <a:bodyPr vert="horz" lIns="91440" tIns="45720" rIns="91440" bIns="45720" rtlCol="0" anchor="t">
            <a:normAutofit/>
          </a:bodyPr>
          <a:lstStyle/>
          <a:p>
            <a:pPr lvl="0"/>
            <a:r>
              <a:rPr lang="en-US" sz="1800" i="1" dirty="0" err="1"/>
              <a:t>Enkelbreuk</a:t>
            </a:r>
            <a:r>
              <a:rPr lang="en-US" sz="1800" i="1" dirty="0"/>
              <a:t>.</a:t>
            </a:r>
            <a:r>
              <a:rPr lang="en-US" sz="1800" dirty="0"/>
              <a:t> </a:t>
            </a:r>
            <a:r>
              <a:rPr lang="en-US" sz="1800" dirty="0" err="1"/>
              <a:t>Vlak</a:t>
            </a:r>
            <a:r>
              <a:rPr lang="en-US" sz="1800" dirty="0"/>
              <a:t> </a:t>
            </a:r>
            <a:r>
              <a:rPr lang="en-US" sz="1800" dirty="0" err="1"/>
              <a:t>boven</a:t>
            </a:r>
            <a:r>
              <a:rPr lang="en-US" sz="1800" dirty="0"/>
              <a:t> de </a:t>
            </a:r>
            <a:r>
              <a:rPr lang="en-US" sz="1800" dirty="0" err="1"/>
              <a:t>enkel</a:t>
            </a:r>
            <a:r>
              <a:rPr lang="en-US" sz="1800" dirty="0"/>
              <a:t> </a:t>
            </a:r>
            <a:r>
              <a:rPr lang="en-US" sz="1800" dirty="0" err="1"/>
              <a:t>bevinden</a:t>
            </a:r>
            <a:r>
              <a:rPr lang="en-US" sz="1800" dirty="0"/>
              <a:t> </a:t>
            </a:r>
            <a:r>
              <a:rPr lang="en-US" sz="1800" dirty="0" err="1"/>
              <a:t>zich</a:t>
            </a:r>
            <a:r>
              <a:rPr lang="en-US" sz="1800" dirty="0"/>
              <a:t> het </a:t>
            </a:r>
            <a:r>
              <a:rPr lang="en-US" sz="1800" dirty="0" err="1"/>
              <a:t>scheenbeen</a:t>
            </a:r>
            <a:r>
              <a:rPr lang="en-US" sz="1800" dirty="0"/>
              <a:t> </a:t>
            </a:r>
            <a:r>
              <a:rPr lang="en-US" sz="1800" dirty="0" err="1"/>
              <a:t>en</a:t>
            </a:r>
            <a:r>
              <a:rPr lang="en-US" sz="1800" dirty="0"/>
              <a:t> het </a:t>
            </a:r>
            <a:r>
              <a:rPr lang="en-US" sz="1800" dirty="0" err="1"/>
              <a:t>kuitbeen</a:t>
            </a:r>
            <a:r>
              <a:rPr lang="en-US" sz="1800" dirty="0"/>
              <a:t>. </a:t>
            </a:r>
            <a:r>
              <a:rPr lang="en-US" sz="1800" dirty="0" err="1"/>
              <a:t>Bij</a:t>
            </a:r>
            <a:r>
              <a:rPr lang="en-US" sz="1800" dirty="0"/>
              <a:t> </a:t>
            </a:r>
            <a:r>
              <a:rPr lang="en-US" sz="1800" dirty="0" err="1"/>
              <a:t>een</a:t>
            </a:r>
            <a:r>
              <a:rPr lang="en-US" sz="1800" dirty="0"/>
              <a:t> </a:t>
            </a:r>
            <a:r>
              <a:rPr lang="en-US" sz="1800" dirty="0" err="1"/>
              <a:t>enkelbreuk</a:t>
            </a:r>
            <a:r>
              <a:rPr lang="en-US" sz="1800" dirty="0"/>
              <a:t> zit de </a:t>
            </a:r>
            <a:r>
              <a:rPr lang="en-US" sz="1800" dirty="0" err="1"/>
              <a:t>breuk</a:t>
            </a:r>
            <a:r>
              <a:rPr lang="en-US" sz="1800" dirty="0"/>
              <a:t> </a:t>
            </a:r>
            <a:r>
              <a:rPr lang="en-US" sz="1800" dirty="0" err="1"/>
              <a:t>vaak</a:t>
            </a:r>
            <a:r>
              <a:rPr lang="en-US" sz="1800" dirty="0"/>
              <a:t> in het </a:t>
            </a:r>
            <a:r>
              <a:rPr lang="en-US" sz="1800" dirty="0" err="1"/>
              <a:t>kuitbeen</a:t>
            </a:r>
            <a:r>
              <a:rPr lang="en-US" sz="1800" dirty="0"/>
              <a:t>. </a:t>
            </a:r>
          </a:p>
          <a:p>
            <a:pPr marL="0" lvl="0" indent="0">
              <a:buNone/>
            </a:pPr>
            <a:r>
              <a:rPr lang="en-US" sz="1800" dirty="0"/>
              <a:t>     </a:t>
            </a:r>
            <a:r>
              <a:rPr lang="en-US" sz="1800" dirty="0" err="1"/>
              <a:t>Soms</a:t>
            </a:r>
            <a:r>
              <a:rPr lang="en-US" sz="1800" dirty="0"/>
              <a:t> in </a:t>
            </a:r>
            <a:r>
              <a:rPr lang="en-US" sz="1800" dirty="0" err="1"/>
              <a:t>beiden</a:t>
            </a:r>
            <a:r>
              <a:rPr lang="en-US" sz="1800" dirty="0"/>
              <a:t>, </a:t>
            </a:r>
            <a:r>
              <a:rPr lang="en-US" sz="1800" dirty="0" err="1"/>
              <a:t>zowel</a:t>
            </a:r>
            <a:r>
              <a:rPr lang="en-US" sz="1800" dirty="0"/>
              <a:t> </a:t>
            </a:r>
            <a:r>
              <a:rPr lang="en-US" sz="1800" dirty="0" err="1"/>
              <a:t>scheen</a:t>
            </a:r>
            <a:r>
              <a:rPr lang="en-US" sz="1800" dirty="0"/>
              <a:t>- </a:t>
            </a:r>
            <a:r>
              <a:rPr lang="en-US" sz="1800" dirty="0" err="1"/>
              <a:t>als</a:t>
            </a:r>
            <a:r>
              <a:rPr lang="en-US" sz="1800" dirty="0"/>
              <a:t> </a:t>
            </a:r>
            <a:r>
              <a:rPr lang="en-US" sz="1800" dirty="0" err="1"/>
              <a:t>kuitbeen</a:t>
            </a:r>
            <a:r>
              <a:rPr lang="en-US" sz="1800" dirty="0"/>
              <a:t>. Dan is     </a:t>
            </a:r>
          </a:p>
          <a:p>
            <a:pPr marL="0" lvl="0" indent="0">
              <a:buNone/>
            </a:pPr>
            <a:r>
              <a:rPr lang="en-US" sz="1800" dirty="0"/>
              <a:t>     </a:t>
            </a:r>
            <a:r>
              <a:rPr lang="en-US" sz="1800" dirty="0" err="1"/>
              <a:t>er</a:t>
            </a:r>
            <a:r>
              <a:rPr lang="en-US" sz="1800" dirty="0"/>
              <a:t> </a:t>
            </a:r>
            <a:r>
              <a:rPr lang="en-US" sz="1800" dirty="0" err="1"/>
              <a:t>sprake</a:t>
            </a:r>
            <a:r>
              <a:rPr lang="en-US" sz="1800" dirty="0"/>
              <a:t> van </a:t>
            </a:r>
            <a:r>
              <a:rPr lang="en-US" sz="1800" dirty="0" err="1"/>
              <a:t>een</a:t>
            </a:r>
            <a:r>
              <a:rPr lang="en-US" sz="1800" dirty="0"/>
              <a:t> </a:t>
            </a:r>
            <a:r>
              <a:rPr lang="en-US" sz="1800" dirty="0" err="1"/>
              <a:t>dubbele</a:t>
            </a:r>
            <a:r>
              <a:rPr lang="en-US" sz="1800" dirty="0"/>
              <a:t> </a:t>
            </a:r>
            <a:r>
              <a:rPr lang="en-US" sz="1800" dirty="0" err="1"/>
              <a:t>enkelbreuk</a:t>
            </a:r>
            <a:r>
              <a:rPr lang="en-US" sz="1800" dirty="0"/>
              <a:t>.</a:t>
            </a:r>
          </a:p>
          <a:p>
            <a:pPr marL="0" lvl="0" indent="0">
              <a:buNone/>
            </a:pPr>
            <a:endParaRPr lang="en-US" sz="1800" dirty="0"/>
          </a:p>
          <a:p>
            <a:r>
              <a:rPr lang="en-US" sz="1800" i="1" dirty="0" err="1"/>
              <a:t>Polsbreuk</a:t>
            </a:r>
            <a:r>
              <a:rPr lang="en-US" sz="1800" i="1" dirty="0"/>
              <a:t>.</a:t>
            </a:r>
            <a:r>
              <a:rPr lang="en-US" sz="1800" dirty="0"/>
              <a:t> Het </a:t>
            </a:r>
            <a:r>
              <a:rPr lang="en-US" sz="1800" dirty="0" err="1"/>
              <a:t>polsgewricht</a:t>
            </a:r>
            <a:r>
              <a:rPr lang="en-US" sz="1800" dirty="0"/>
              <a:t> </a:t>
            </a:r>
            <a:r>
              <a:rPr lang="en-US" sz="1800" dirty="0" err="1"/>
              <a:t>bestaat</a:t>
            </a:r>
            <a:r>
              <a:rPr lang="en-US" sz="1800" dirty="0"/>
              <a:t> </a:t>
            </a:r>
            <a:r>
              <a:rPr lang="en-US" sz="1800" dirty="0" err="1"/>
              <a:t>uit</a:t>
            </a:r>
            <a:r>
              <a:rPr lang="en-US" sz="1800" dirty="0"/>
              <a:t> de </a:t>
            </a:r>
            <a:r>
              <a:rPr lang="en-US" sz="1800" dirty="0" err="1"/>
              <a:t>handwortelbeentjes</a:t>
            </a:r>
            <a:r>
              <a:rPr lang="en-US" sz="1800" dirty="0"/>
              <a:t> in de hand </a:t>
            </a:r>
            <a:r>
              <a:rPr lang="en-US" sz="1800" dirty="0" err="1"/>
              <a:t>en</a:t>
            </a:r>
            <a:r>
              <a:rPr lang="en-US" sz="1800" dirty="0"/>
              <a:t> de twee </a:t>
            </a:r>
            <a:r>
              <a:rPr lang="en-US" sz="1800" dirty="0" err="1"/>
              <a:t>onderarmbotten</a:t>
            </a:r>
            <a:r>
              <a:rPr lang="en-US" sz="1800" dirty="0"/>
              <a:t>: het </a:t>
            </a:r>
            <a:r>
              <a:rPr lang="en-US" sz="1800" dirty="0" err="1"/>
              <a:t>spaakbeen</a:t>
            </a:r>
            <a:r>
              <a:rPr lang="en-US" sz="1800" dirty="0"/>
              <a:t> </a:t>
            </a:r>
            <a:r>
              <a:rPr lang="en-US" sz="1800" dirty="0" err="1"/>
              <a:t>en</a:t>
            </a:r>
            <a:r>
              <a:rPr lang="en-US" sz="1800" dirty="0"/>
              <a:t> de </a:t>
            </a:r>
            <a:r>
              <a:rPr lang="en-US" sz="1800" dirty="0" err="1"/>
              <a:t>ellepijp</a:t>
            </a:r>
            <a:r>
              <a:rPr lang="en-US" sz="1800" dirty="0"/>
              <a:t>. </a:t>
            </a:r>
            <a:r>
              <a:rPr lang="en-US" sz="1800" dirty="0" err="1"/>
              <a:t>Bij</a:t>
            </a:r>
            <a:r>
              <a:rPr lang="en-US" sz="1800" dirty="0"/>
              <a:t> </a:t>
            </a:r>
            <a:r>
              <a:rPr lang="en-US" sz="1800" dirty="0" err="1"/>
              <a:t>een</a:t>
            </a:r>
            <a:r>
              <a:rPr lang="en-US" sz="1800" dirty="0"/>
              <a:t> </a:t>
            </a:r>
            <a:r>
              <a:rPr lang="en-US" sz="1800" dirty="0" err="1"/>
              <a:t>polsbreuk</a:t>
            </a:r>
            <a:r>
              <a:rPr lang="en-US" sz="1800" dirty="0"/>
              <a:t> zit de </a:t>
            </a:r>
            <a:r>
              <a:rPr lang="en-US" sz="1800" dirty="0" err="1"/>
              <a:t>breuk</a:t>
            </a:r>
            <a:r>
              <a:rPr lang="en-US" sz="1800" dirty="0"/>
              <a:t> in </a:t>
            </a:r>
            <a:r>
              <a:rPr lang="en-US" sz="1800" dirty="0" err="1"/>
              <a:t>één</a:t>
            </a:r>
            <a:r>
              <a:rPr lang="en-US" sz="1800" dirty="0"/>
              <a:t> van </a:t>
            </a:r>
            <a:r>
              <a:rPr lang="en-US" sz="1800" dirty="0" err="1"/>
              <a:t>deze</a:t>
            </a:r>
            <a:r>
              <a:rPr lang="en-US" sz="1800" dirty="0"/>
              <a:t> twee of </a:t>
            </a:r>
            <a:r>
              <a:rPr lang="en-US" sz="1800" dirty="0" err="1"/>
              <a:t>beide</a:t>
            </a:r>
            <a:r>
              <a:rPr lang="en-US" sz="1800" dirty="0"/>
              <a:t> </a:t>
            </a:r>
            <a:r>
              <a:rPr lang="en-US" sz="1800" dirty="0" err="1"/>
              <a:t>botten</a:t>
            </a:r>
            <a:r>
              <a:rPr lang="en-US" sz="1800" dirty="0"/>
              <a:t>. </a:t>
            </a:r>
          </a:p>
          <a:p>
            <a:pPr marL="0" indent="0">
              <a:buNone/>
            </a:pPr>
            <a:endParaRPr lang="en-US" sz="1800" dirty="0"/>
          </a:p>
          <a:p>
            <a:endParaRPr lang="en-US" sz="1800" dirty="0"/>
          </a:p>
        </p:txBody>
      </p:sp>
    </p:spTree>
    <p:extLst>
      <p:ext uri="{BB962C8B-B14F-4D97-AF65-F5344CB8AC3E}">
        <p14:creationId xmlns:p14="http://schemas.microsoft.com/office/powerpoint/2010/main" val="205498188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0E479-508E-44E4-A5CF-699F0A871F8A}"/>
              </a:ext>
            </a:extLst>
          </p:cNvPr>
          <p:cNvSpPr>
            <a:spLocks noGrp="1"/>
          </p:cNvSpPr>
          <p:nvPr>
            <p:ph type="title"/>
          </p:nvPr>
        </p:nvSpPr>
        <p:spPr>
          <a:xfrm>
            <a:off x="1514292" y="513612"/>
            <a:ext cx="9894133" cy="1031216"/>
          </a:xfrm>
        </p:spPr>
        <p:txBody>
          <a:bodyPr vert="horz" lIns="91440" tIns="45720" rIns="91440" bIns="45720" rtlCol="0" anchor="b">
            <a:normAutofit/>
          </a:bodyPr>
          <a:lstStyle/>
          <a:p>
            <a:r>
              <a:rPr lang="en-US"/>
              <a:t>Luxatie </a:t>
            </a:r>
          </a:p>
        </p:txBody>
      </p:sp>
      <p:pic>
        <p:nvPicPr>
          <p:cNvPr id="2050" name="Picture 2" descr="Afbeeldingsresultaat voor luxatie schouder">
            <a:extLst>
              <a:ext uri="{FF2B5EF4-FFF2-40B4-BE49-F238E27FC236}">
                <a16:creationId xmlns:a16="http://schemas.microsoft.com/office/drawing/2014/main" id="{5D96F551-07CB-4FE2-8D1C-94D4D2D9011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02022" y="2589086"/>
            <a:ext cx="4693924" cy="2755478"/>
          </a:xfrm>
          <a:prstGeom prst="rect">
            <a:avLst/>
          </a:prstGeom>
          <a:noFill/>
          <a:extLst>
            <a:ext uri="{909E8E84-426E-40DD-AFC4-6F175D3DCCD1}">
              <a14:hiddenFill xmlns:a14="http://schemas.microsoft.com/office/drawing/2010/main">
                <a:solidFill>
                  <a:srgbClr val="FFFFFF"/>
                </a:solidFill>
              </a14:hiddenFill>
            </a:ext>
          </a:extLst>
        </p:spPr>
      </p:pic>
      <p:sp>
        <p:nvSpPr>
          <p:cNvPr id="2052" name="Freeform: Shape 70">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2053" name="Freeform: Shape 72">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Tijdelijke aanduiding voor inhoud 3">
            <a:extLst>
              <a:ext uri="{FF2B5EF4-FFF2-40B4-BE49-F238E27FC236}">
                <a16:creationId xmlns:a16="http://schemas.microsoft.com/office/drawing/2014/main" id="{34091FEC-8959-41F4-AD5B-494F697B12B2}"/>
              </a:ext>
            </a:extLst>
          </p:cNvPr>
          <p:cNvSpPr>
            <a:spLocks noGrp="1"/>
          </p:cNvSpPr>
          <p:nvPr>
            <p:ph sz="half" idx="2"/>
          </p:nvPr>
        </p:nvSpPr>
        <p:spPr>
          <a:xfrm>
            <a:off x="7781373" y="1884045"/>
            <a:ext cx="3627063" cy="3782252"/>
          </a:xfrm>
        </p:spPr>
        <p:txBody>
          <a:bodyPr vert="horz" lIns="91440" tIns="45720" rIns="91440" bIns="45720" rtlCol="0" anchor="ctr">
            <a:normAutofit/>
          </a:bodyPr>
          <a:lstStyle/>
          <a:p>
            <a:pPr marL="0" indent="0">
              <a:buNone/>
            </a:pPr>
            <a:r>
              <a:rPr lang="en-US" sz="2400" dirty="0"/>
              <a:t>Het </a:t>
            </a:r>
            <a:r>
              <a:rPr lang="en-US" sz="2400" dirty="0" err="1"/>
              <a:t>uit</a:t>
            </a:r>
            <a:r>
              <a:rPr lang="en-US" sz="2400" dirty="0"/>
              <a:t> de </a:t>
            </a:r>
            <a:r>
              <a:rPr lang="en-US" sz="2400" dirty="0" err="1"/>
              <a:t>kom</a:t>
            </a:r>
            <a:r>
              <a:rPr lang="en-US" sz="2400" dirty="0"/>
              <a:t> </a:t>
            </a:r>
            <a:r>
              <a:rPr lang="en-US" sz="2400" dirty="0" err="1"/>
              <a:t>schieten</a:t>
            </a:r>
            <a:r>
              <a:rPr lang="en-US" sz="2400" dirty="0"/>
              <a:t> van </a:t>
            </a:r>
            <a:r>
              <a:rPr lang="en-US" sz="2400" dirty="0" err="1"/>
              <a:t>een</a:t>
            </a:r>
            <a:r>
              <a:rPr lang="en-US" sz="2400" dirty="0"/>
              <a:t> </a:t>
            </a:r>
            <a:r>
              <a:rPr lang="en-US" sz="2400" dirty="0" err="1"/>
              <a:t>gewricht</a:t>
            </a:r>
            <a:r>
              <a:rPr lang="en-US" sz="2400" dirty="0"/>
              <a:t>.</a:t>
            </a:r>
          </a:p>
          <a:p>
            <a:endParaRPr lang="en-US" sz="2400" dirty="0"/>
          </a:p>
          <a:p>
            <a:r>
              <a:rPr lang="en-US" sz="2400" b="1" dirty="0" err="1"/>
              <a:t>Symptomen</a:t>
            </a:r>
            <a:r>
              <a:rPr lang="en-US" sz="2400" b="1" dirty="0"/>
              <a:t>:</a:t>
            </a:r>
          </a:p>
          <a:p>
            <a:pPr marL="0" indent="0">
              <a:buNone/>
            </a:pPr>
            <a:r>
              <a:rPr lang="en-US" sz="2400" dirty="0" err="1"/>
              <a:t>Pijn</a:t>
            </a:r>
            <a:r>
              <a:rPr lang="en-US" sz="2400" dirty="0"/>
              <a:t>, </a:t>
            </a:r>
            <a:r>
              <a:rPr lang="en-US" sz="2400" dirty="0" err="1"/>
              <a:t>standafwijking</a:t>
            </a:r>
            <a:r>
              <a:rPr lang="en-US" sz="2400" dirty="0"/>
              <a:t>, </a:t>
            </a:r>
            <a:r>
              <a:rPr lang="en-US" sz="2400" dirty="0" err="1"/>
              <a:t>dysfunctie</a:t>
            </a:r>
            <a:r>
              <a:rPr lang="en-US" sz="2400" dirty="0"/>
              <a:t> </a:t>
            </a:r>
          </a:p>
        </p:txBody>
      </p:sp>
    </p:spTree>
    <p:extLst>
      <p:ext uri="{BB962C8B-B14F-4D97-AF65-F5344CB8AC3E}">
        <p14:creationId xmlns:p14="http://schemas.microsoft.com/office/powerpoint/2010/main" val="125385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CED440E-3814-4499-BA84-E4345A7E8E30}"/>
              </a:ext>
            </a:extLst>
          </p:cNvPr>
          <p:cNvSpPr>
            <a:spLocks noGrp="1"/>
          </p:cNvSpPr>
          <p:nvPr>
            <p:ph type="body" idx="1"/>
          </p:nvPr>
        </p:nvSpPr>
        <p:spPr/>
        <p:txBody>
          <a:bodyPr/>
          <a:lstStyle/>
          <a:p>
            <a:r>
              <a:rPr lang="nl-NL" dirty="0"/>
              <a:t>Contusie-kneuzing</a:t>
            </a:r>
          </a:p>
        </p:txBody>
      </p:sp>
      <p:sp>
        <p:nvSpPr>
          <p:cNvPr id="4" name="Tijdelijke aanduiding voor inhoud 3">
            <a:extLst>
              <a:ext uri="{FF2B5EF4-FFF2-40B4-BE49-F238E27FC236}">
                <a16:creationId xmlns:a16="http://schemas.microsoft.com/office/drawing/2014/main" id="{DC8F138D-5D41-46F1-B690-74BDB06A3D03}"/>
              </a:ext>
            </a:extLst>
          </p:cNvPr>
          <p:cNvSpPr>
            <a:spLocks noGrp="1"/>
          </p:cNvSpPr>
          <p:nvPr>
            <p:ph sz="half" idx="2"/>
          </p:nvPr>
        </p:nvSpPr>
        <p:spPr>
          <a:xfrm>
            <a:off x="839788" y="2505075"/>
            <a:ext cx="5157787" cy="1671509"/>
          </a:xfrm>
        </p:spPr>
        <p:txBody>
          <a:bodyPr>
            <a:normAutofit fontScale="92500" lnSpcReduction="10000"/>
          </a:bodyPr>
          <a:lstStyle/>
          <a:p>
            <a:r>
              <a:rPr lang="nl-NL" dirty="0"/>
              <a:t>Onderhuids bindweefsel beschadigd ten gevolge van stomp geweld </a:t>
            </a:r>
          </a:p>
          <a:p>
            <a:r>
              <a:rPr lang="nl-NL" dirty="0"/>
              <a:t>Pijn, zwelling en verkleuring</a:t>
            </a:r>
          </a:p>
          <a:p>
            <a:endParaRPr lang="nl-NL" dirty="0"/>
          </a:p>
          <a:p>
            <a:pPr marL="0" indent="0">
              <a:buNone/>
            </a:pPr>
            <a:endParaRPr lang="nl-NL" dirty="0"/>
          </a:p>
        </p:txBody>
      </p:sp>
      <p:sp>
        <p:nvSpPr>
          <p:cNvPr id="5" name="Tijdelijke aanduiding voor tekst 4">
            <a:extLst>
              <a:ext uri="{FF2B5EF4-FFF2-40B4-BE49-F238E27FC236}">
                <a16:creationId xmlns:a16="http://schemas.microsoft.com/office/drawing/2014/main" id="{0AF83C67-3FD0-4B42-A579-0C24FFF2AF24}"/>
              </a:ext>
            </a:extLst>
          </p:cNvPr>
          <p:cNvSpPr>
            <a:spLocks noGrp="1"/>
          </p:cNvSpPr>
          <p:nvPr>
            <p:ph type="body" sz="quarter" idx="3"/>
          </p:nvPr>
        </p:nvSpPr>
        <p:spPr/>
        <p:txBody>
          <a:bodyPr/>
          <a:lstStyle/>
          <a:p>
            <a:r>
              <a:rPr lang="nl-NL" dirty="0"/>
              <a:t>Distorsie- verstuiking</a:t>
            </a:r>
          </a:p>
        </p:txBody>
      </p:sp>
      <p:sp>
        <p:nvSpPr>
          <p:cNvPr id="6" name="Tijdelijke aanduiding voor inhoud 5">
            <a:extLst>
              <a:ext uri="{FF2B5EF4-FFF2-40B4-BE49-F238E27FC236}">
                <a16:creationId xmlns:a16="http://schemas.microsoft.com/office/drawing/2014/main" id="{32956074-4EFC-4DC8-9063-B967B1909FC6}"/>
              </a:ext>
            </a:extLst>
          </p:cNvPr>
          <p:cNvSpPr>
            <a:spLocks noGrp="1"/>
          </p:cNvSpPr>
          <p:nvPr>
            <p:ph sz="quarter" idx="4"/>
          </p:nvPr>
        </p:nvSpPr>
        <p:spPr/>
        <p:txBody>
          <a:bodyPr>
            <a:normAutofit fontScale="92500" lnSpcReduction="10000"/>
          </a:bodyPr>
          <a:lstStyle/>
          <a:p>
            <a:r>
              <a:rPr lang="nl-NL" dirty="0"/>
              <a:t>Banden om je gewricht verrekt of gescheurd</a:t>
            </a:r>
          </a:p>
          <a:p>
            <a:r>
              <a:rPr lang="nl-NL" dirty="0"/>
              <a:t>Pijn, zwelling , verkleuring, strekken en of buigen van gewricht moeizaam</a:t>
            </a:r>
          </a:p>
          <a:p>
            <a:r>
              <a:rPr lang="nl-NL" dirty="0"/>
              <a:t>Gaat vanzelf over</a:t>
            </a:r>
          </a:p>
          <a:p>
            <a:pPr marL="0" indent="0">
              <a:buNone/>
            </a:pPr>
            <a:r>
              <a:rPr lang="nl-NL" i="1" dirty="0"/>
              <a:t>Indien 4 stappen doen niet mogelijk is zonder ondersteuning en zwelling/pijn na 4 dagen niet verminderd is &gt; afspraak.</a:t>
            </a:r>
          </a:p>
          <a:p>
            <a:endParaRPr lang="nl-NL" dirty="0"/>
          </a:p>
        </p:txBody>
      </p:sp>
      <p:sp>
        <p:nvSpPr>
          <p:cNvPr id="10" name="Titel 9">
            <a:extLst>
              <a:ext uri="{FF2B5EF4-FFF2-40B4-BE49-F238E27FC236}">
                <a16:creationId xmlns:a16="http://schemas.microsoft.com/office/drawing/2014/main" id="{CB7BE5B3-E15F-4D6A-8EB2-E9EDD8CC249D}"/>
              </a:ext>
            </a:extLst>
          </p:cNvPr>
          <p:cNvSpPr>
            <a:spLocks noGrp="1"/>
          </p:cNvSpPr>
          <p:nvPr>
            <p:ph type="title"/>
          </p:nvPr>
        </p:nvSpPr>
        <p:spPr/>
        <p:txBody>
          <a:bodyPr/>
          <a:lstStyle/>
          <a:p>
            <a:r>
              <a:rPr lang="nl-NL" dirty="0"/>
              <a:t>Verstuiking - kneuzing</a:t>
            </a:r>
          </a:p>
        </p:txBody>
      </p:sp>
      <p:pic>
        <p:nvPicPr>
          <p:cNvPr id="1034" name="Picture 10" descr="Afbeeldingsresultaat voor verstuiking enkel">
            <a:extLst>
              <a:ext uri="{FF2B5EF4-FFF2-40B4-BE49-F238E27FC236}">
                <a16:creationId xmlns:a16="http://schemas.microsoft.com/office/drawing/2014/main" id="{F257F512-6891-42F8-A3EC-9F8F8EE6DA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010" y="4625975"/>
            <a:ext cx="245745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30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F15878-E401-4EC7-8D96-DF4DC73FFCC2}"/>
              </a:ext>
            </a:extLst>
          </p:cNvPr>
          <p:cNvSpPr>
            <a:spLocks noGrp="1"/>
          </p:cNvSpPr>
          <p:nvPr>
            <p:ph type="title"/>
          </p:nvPr>
        </p:nvSpPr>
        <p:spPr/>
        <p:txBody>
          <a:bodyPr/>
          <a:lstStyle/>
          <a:p>
            <a:r>
              <a:rPr lang="nl-NL" dirty="0"/>
              <a:t>Extremiteiten </a:t>
            </a:r>
          </a:p>
        </p:txBody>
      </p:sp>
      <p:sp>
        <p:nvSpPr>
          <p:cNvPr id="3" name="Tijdelijke aanduiding voor tekst 2">
            <a:extLst>
              <a:ext uri="{FF2B5EF4-FFF2-40B4-BE49-F238E27FC236}">
                <a16:creationId xmlns:a16="http://schemas.microsoft.com/office/drawing/2014/main" id="{A94DD14A-16A2-4053-92D5-AA42F3DE5BA0}"/>
              </a:ext>
            </a:extLst>
          </p:cNvPr>
          <p:cNvSpPr>
            <a:spLocks noGrp="1"/>
          </p:cNvSpPr>
          <p:nvPr>
            <p:ph type="body" idx="1"/>
          </p:nvPr>
        </p:nvSpPr>
        <p:spPr/>
        <p:txBody>
          <a:bodyPr/>
          <a:lstStyle/>
          <a:p>
            <a:r>
              <a:rPr lang="nl-NL" dirty="0"/>
              <a:t>Bovenste extremiteiten</a:t>
            </a:r>
          </a:p>
        </p:txBody>
      </p:sp>
      <p:sp>
        <p:nvSpPr>
          <p:cNvPr id="5" name="Tijdelijke aanduiding voor tekst 4">
            <a:extLst>
              <a:ext uri="{FF2B5EF4-FFF2-40B4-BE49-F238E27FC236}">
                <a16:creationId xmlns:a16="http://schemas.microsoft.com/office/drawing/2014/main" id="{99A60FB5-03DE-4514-991D-CB80F893829F}"/>
              </a:ext>
            </a:extLst>
          </p:cNvPr>
          <p:cNvSpPr>
            <a:spLocks noGrp="1"/>
          </p:cNvSpPr>
          <p:nvPr>
            <p:ph type="body" sz="quarter" idx="3"/>
          </p:nvPr>
        </p:nvSpPr>
        <p:spPr/>
        <p:txBody>
          <a:bodyPr/>
          <a:lstStyle/>
          <a:p>
            <a:r>
              <a:rPr lang="nl-NL" dirty="0"/>
              <a:t>Onderste extremiteiten</a:t>
            </a:r>
          </a:p>
        </p:txBody>
      </p:sp>
      <p:pic>
        <p:nvPicPr>
          <p:cNvPr id="1026" name="Picture 2" descr="Gerelateerde afbeelding">
            <a:extLst>
              <a:ext uri="{FF2B5EF4-FFF2-40B4-BE49-F238E27FC236}">
                <a16:creationId xmlns:a16="http://schemas.microsoft.com/office/drawing/2014/main" id="{1DF326E1-914A-41DA-85FB-AF3234A54FB7}"/>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7344569" y="2685256"/>
            <a:ext cx="2838450" cy="33242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beeldingsresultaat voor bovenste extremiteit">
            <a:extLst>
              <a:ext uri="{FF2B5EF4-FFF2-40B4-BE49-F238E27FC236}">
                <a16:creationId xmlns:a16="http://schemas.microsoft.com/office/drawing/2014/main" id="{84FCC06D-BF80-46E9-8E8D-773B7724938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919140" y="2505075"/>
            <a:ext cx="2999083" cy="368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3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a:extLst>
              <a:ext uri="{FF2B5EF4-FFF2-40B4-BE49-F238E27FC236}">
                <a16:creationId xmlns:a16="http://schemas.microsoft.com/office/drawing/2014/main" id="{57E791E3-A321-4587-AC8A-445D2A8339EE}"/>
              </a:ext>
            </a:extLst>
          </p:cNvPr>
          <p:cNvSpPr>
            <a:spLocks noGrp="1"/>
          </p:cNvSpPr>
          <p:nvPr>
            <p:ph type="title"/>
          </p:nvPr>
        </p:nvSpPr>
        <p:spPr>
          <a:xfrm>
            <a:off x="535020" y="685800"/>
            <a:ext cx="2780271" cy="5105400"/>
          </a:xfrm>
        </p:spPr>
        <p:txBody>
          <a:bodyPr>
            <a:normAutofit/>
          </a:bodyPr>
          <a:lstStyle/>
          <a:p>
            <a:r>
              <a:rPr lang="nl-NL" sz="3700">
                <a:solidFill>
                  <a:srgbClr val="FFFFFF"/>
                </a:solidFill>
              </a:rPr>
              <a:t>Trauma extremiteiten</a:t>
            </a:r>
          </a:p>
        </p:txBody>
      </p:sp>
      <p:graphicFrame>
        <p:nvGraphicFramePr>
          <p:cNvPr id="5" name="Tijdelijke aanduiding voor inhoud 2">
            <a:extLst>
              <a:ext uri="{FF2B5EF4-FFF2-40B4-BE49-F238E27FC236}">
                <a16:creationId xmlns:a16="http://schemas.microsoft.com/office/drawing/2014/main" id="{9BF79B5A-4CBB-4BD1-881C-08FBC57BF1C4}"/>
              </a:ext>
            </a:extLst>
          </p:cNvPr>
          <p:cNvGraphicFramePr>
            <a:graphicFrameLocks noGrp="1"/>
          </p:cNvGraphicFramePr>
          <p:nvPr>
            <p:ph idx="1"/>
            <p:extLst>
              <p:ext uri="{D42A27DB-BD31-4B8C-83A1-F6EECF244321}">
                <p14:modId xmlns:p14="http://schemas.microsoft.com/office/powerpoint/2010/main" val="176795025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420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a:extLst>
              <a:ext uri="{FF2B5EF4-FFF2-40B4-BE49-F238E27FC236}">
                <a16:creationId xmlns:a16="http://schemas.microsoft.com/office/drawing/2014/main" id="{7279420C-F574-4139-B7B0-045D0C755EB6}"/>
              </a:ext>
            </a:extLst>
          </p:cNvPr>
          <p:cNvSpPr>
            <a:spLocks noGrp="1"/>
          </p:cNvSpPr>
          <p:nvPr>
            <p:ph type="title"/>
          </p:nvPr>
        </p:nvSpPr>
        <p:spPr>
          <a:xfrm>
            <a:off x="535020" y="685800"/>
            <a:ext cx="2780271" cy="5105400"/>
          </a:xfrm>
        </p:spPr>
        <p:txBody>
          <a:bodyPr>
            <a:normAutofit/>
          </a:bodyPr>
          <a:lstStyle/>
          <a:p>
            <a:r>
              <a:rPr lang="nl-NL" sz="3700">
                <a:solidFill>
                  <a:srgbClr val="FFFFFF"/>
                </a:solidFill>
              </a:rPr>
              <a:t>Trauma extremiteiten</a:t>
            </a:r>
          </a:p>
        </p:txBody>
      </p:sp>
      <p:graphicFrame>
        <p:nvGraphicFramePr>
          <p:cNvPr id="5" name="Tijdelijke aanduiding voor inhoud 2">
            <a:extLst>
              <a:ext uri="{FF2B5EF4-FFF2-40B4-BE49-F238E27FC236}">
                <a16:creationId xmlns:a16="http://schemas.microsoft.com/office/drawing/2014/main" id="{281FE534-08EA-4EBA-A2EC-709D57DE72C6}"/>
              </a:ext>
            </a:extLst>
          </p:cNvPr>
          <p:cNvGraphicFramePr>
            <a:graphicFrameLocks noGrp="1"/>
          </p:cNvGraphicFramePr>
          <p:nvPr>
            <p:ph idx="1"/>
            <p:extLst>
              <p:ext uri="{D42A27DB-BD31-4B8C-83A1-F6EECF244321}">
                <p14:modId xmlns:p14="http://schemas.microsoft.com/office/powerpoint/2010/main" val="422062385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99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5494A3-CB33-4A14-828D-B43EC7B8EC55}"/>
              </a:ext>
            </a:extLst>
          </p:cNvPr>
          <p:cNvSpPr>
            <a:spLocks noGrp="1"/>
          </p:cNvSpPr>
          <p:nvPr>
            <p:ph type="title"/>
          </p:nvPr>
        </p:nvSpPr>
        <p:spPr>
          <a:xfrm>
            <a:off x="762001" y="803326"/>
            <a:ext cx="5314536" cy="668288"/>
          </a:xfrm>
        </p:spPr>
        <p:txBody>
          <a:bodyPr>
            <a:normAutofit fontScale="90000"/>
          </a:bodyPr>
          <a:lstStyle/>
          <a:p>
            <a:r>
              <a:rPr lang="nl-NL" dirty="0"/>
              <a:t>Fractuur </a:t>
            </a:r>
          </a:p>
        </p:txBody>
      </p:sp>
      <p:sp>
        <p:nvSpPr>
          <p:cNvPr id="3" name="Tijdelijke aanduiding voor inhoud 2">
            <a:extLst>
              <a:ext uri="{FF2B5EF4-FFF2-40B4-BE49-F238E27FC236}">
                <a16:creationId xmlns:a16="http://schemas.microsoft.com/office/drawing/2014/main" id="{255D0C24-763A-44B3-93FA-D02457657C6D}"/>
              </a:ext>
            </a:extLst>
          </p:cNvPr>
          <p:cNvSpPr>
            <a:spLocks noGrp="1"/>
          </p:cNvSpPr>
          <p:nvPr>
            <p:ph idx="1"/>
          </p:nvPr>
        </p:nvSpPr>
        <p:spPr>
          <a:xfrm>
            <a:off x="762000" y="1671638"/>
            <a:ext cx="5314543" cy="4383036"/>
          </a:xfrm>
        </p:spPr>
        <p:txBody>
          <a:bodyPr anchor="t">
            <a:normAutofit/>
          </a:bodyPr>
          <a:lstStyle/>
          <a:p>
            <a:r>
              <a:rPr lang="nl-NL" sz="1600" dirty="0"/>
              <a:t>Bij een botbreuk zit er een klein scheurtje in het bot of is het zelfs helemaal verbrijzeld. </a:t>
            </a:r>
          </a:p>
          <a:p>
            <a:r>
              <a:rPr lang="nl-NL" sz="1600" dirty="0"/>
              <a:t>Ons lichaam bestaat uit 206 botten die wij in principe allemaal zouden kunnen breken. De meest voorkomende botbreuken zijn: een gebroken pols, gebroken been of gebroken rib. </a:t>
            </a:r>
          </a:p>
          <a:p>
            <a:endParaRPr lang="nl-NL" sz="1600" dirty="0"/>
          </a:p>
          <a:p>
            <a:pPr marL="0" indent="0">
              <a:buNone/>
            </a:pPr>
            <a:endParaRPr lang="nl-NL" sz="1600" b="1" dirty="0"/>
          </a:p>
          <a:p>
            <a:pPr marL="0" indent="0">
              <a:buNone/>
            </a:pPr>
            <a:r>
              <a:rPr lang="nl-NL" sz="1600" b="1" dirty="0"/>
              <a:t>2 Soorten botbreuken</a:t>
            </a:r>
            <a:endParaRPr lang="nl-NL" sz="1600" dirty="0"/>
          </a:p>
          <a:p>
            <a:pPr lvl="0"/>
            <a:r>
              <a:rPr lang="nl-NL" sz="1600" i="1" dirty="0"/>
              <a:t>Gesloten botbreuk:</a:t>
            </a:r>
            <a:r>
              <a:rPr lang="nl-NL" sz="1600" dirty="0"/>
              <a:t> Het bot steekt niet uit het lichaam, maar bevindt zich nog in het lichaam.</a:t>
            </a:r>
          </a:p>
          <a:p>
            <a:pPr lvl="0"/>
            <a:r>
              <a:rPr lang="nl-NL" sz="1600" i="1" dirty="0"/>
              <a:t>Open botbreuk</a:t>
            </a:r>
            <a:r>
              <a:rPr lang="nl-NL" sz="1600" dirty="0"/>
              <a:t>: Het bot steekt door de huid naar buiten. Een open fractuur is vaak ernstiger dan een gesloten fractuur. Dit komt doordat je een groter risico hebt op infecties. Bovendien is er een grotere kans dat er een bloedvat of zenuw beschadigd is. </a:t>
            </a:r>
          </a:p>
          <a:p>
            <a:pPr lvl="0"/>
            <a:endParaRPr lang="nl-NL" sz="1400" dirty="0"/>
          </a:p>
          <a:p>
            <a:pPr marL="0" lvl="0" indent="0">
              <a:buNone/>
            </a:pPr>
            <a:endParaRPr lang="nl-NL" sz="1400" dirty="0"/>
          </a:p>
        </p:txBody>
      </p:sp>
      <p:sp>
        <p:nvSpPr>
          <p:cNvPr id="37" name="Freeform: Shape 3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Afbeelding 6">
            <a:extLst>
              <a:ext uri="{FF2B5EF4-FFF2-40B4-BE49-F238E27FC236}">
                <a16:creationId xmlns:a16="http://schemas.microsoft.com/office/drawing/2014/main" id="{F1E199B9-B6A3-48B7-98F6-CBDBEB673543}"/>
              </a:ext>
            </a:extLst>
          </p:cNvPr>
          <p:cNvPicPr>
            <a:picLocks noChangeAspect="1"/>
          </p:cNvPicPr>
          <p:nvPr/>
        </p:nvPicPr>
        <p:blipFill rotWithShape="1">
          <a:blip r:embed="rId2">
            <a:extLst>
              <a:ext uri="{28A0092B-C50C-407E-A947-70E740481C1C}">
                <a14:useLocalDpi xmlns:a14="http://schemas.microsoft.com/office/drawing/2010/main" val="0"/>
              </a:ext>
            </a:extLst>
          </a:blip>
          <a:srcRect l="3768"/>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94137843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9">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34B1843-F4BA-4944-B28B-F02AF7A4F5D0}"/>
              </a:ext>
            </a:extLst>
          </p:cNvPr>
          <p:cNvSpPr>
            <a:spLocks noGrp="1"/>
          </p:cNvSpPr>
          <p:nvPr>
            <p:ph type="title"/>
          </p:nvPr>
        </p:nvSpPr>
        <p:spPr>
          <a:xfrm>
            <a:off x="838200" y="365125"/>
            <a:ext cx="10515600" cy="1325563"/>
          </a:xfrm>
        </p:spPr>
        <p:txBody>
          <a:bodyPr>
            <a:normAutofit/>
          </a:bodyPr>
          <a:lstStyle/>
          <a:p>
            <a:r>
              <a:rPr lang="nl-NL" dirty="0">
                <a:solidFill>
                  <a:schemeClr val="bg1">
                    <a:lumMod val="95000"/>
                    <a:lumOff val="5000"/>
                  </a:schemeClr>
                </a:solidFill>
              </a:rPr>
              <a:t>Fracturen indelen in:</a:t>
            </a:r>
          </a:p>
        </p:txBody>
      </p:sp>
      <p:sp>
        <p:nvSpPr>
          <p:cNvPr id="3" name="Tijdelijke aanduiding voor inhoud 2">
            <a:extLst>
              <a:ext uri="{FF2B5EF4-FFF2-40B4-BE49-F238E27FC236}">
                <a16:creationId xmlns:a16="http://schemas.microsoft.com/office/drawing/2014/main" id="{FFA1C161-F51B-4D7D-B0CC-35B1101994F0}"/>
              </a:ext>
            </a:extLst>
          </p:cNvPr>
          <p:cNvSpPr>
            <a:spLocks noGrp="1"/>
          </p:cNvSpPr>
          <p:nvPr>
            <p:ph idx="1"/>
          </p:nvPr>
        </p:nvSpPr>
        <p:spPr>
          <a:xfrm>
            <a:off x="838200" y="2015406"/>
            <a:ext cx="10515600" cy="4065986"/>
          </a:xfrm>
        </p:spPr>
        <p:txBody>
          <a:bodyPr anchor="ctr">
            <a:normAutofit fontScale="77500" lnSpcReduction="20000"/>
          </a:bodyPr>
          <a:lstStyle/>
          <a:p>
            <a:r>
              <a:rPr lang="nl-NL" i="1" dirty="0"/>
              <a:t>Dwarse botbreuk:</a:t>
            </a:r>
            <a:r>
              <a:rPr lang="nl-NL" dirty="0"/>
              <a:t> Het bot is recht doormidden gebroken. Dit soort botbreuken komen vaak voor in de langere botten en als gevolg van bijvoorbeeld een ongeluk. </a:t>
            </a:r>
          </a:p>
          <a:p>
            <a:r>
              <a:rPr lang="nl-NL" i="1" dirty="0"/>
              <a:t>Compressiebotbreuk:</a:t>
            </a:r>
            <a:r>
              <a:rPr lang="nl-NL" dirty="0"/>
              <a:t> Bij deze vorm van een botbreuk staat er zoveel druk op het bot dat deze ingedrukt wordt. Dit kan onder andere voorkomen in de wervelkolom. </a:t>
            </a:r>
          </a:p>
          <a:p>
            <a:r>
              <a:rPr lang="nl-NL" i="1" dirty="0"/>
              <a:t>Spiraalbotbreuk:</a:t>
            </a:r>
            <a:r>
              <a:rPr lang="nl-NL" dirty="0"/>
              <a:t> Het bot is schuin afgebroken. Deze variant van botbreuken wordt bijvoorbeeld veroorzaakt door een val. </a:t>
            </a:r>
          </a:p>
          <a:p>
            <a:r>
              <a:rPr lang="nl-NL" i="1" dirty="0"/>
              <a:t>Avulsiebotbreuk:</a:t>
            </a:r>
            <a:r>
              <a:rPr lang="nl-NL" dirty="0"/>
              <a:t> Bij deze botbreuk is er een klein stukje bot afgescheurd. Dit kan bijvoorbeeld gebeuren ter hoogte van een peesaanhechting. </a:t>
            </a:r>
          </a:p>
          <a:p>
            <a:r>
              <a:rPr lang="nl-NL" i="1" dirty="0" err="1"/>
              <a:t>Comminutieve</a:t>
            </a:r>
            <a:r>
              <a:rPr lang="nl-NL" i="1" dirty="0"/>
              <a:t> botbreuk:</a:t>
            </a:r>
            <a:r>
              <a:rPr lang="nl-NL" dirty="0"/>
              <a:t> Bij deze fractuur is het bot in meerdere ongelijke stukken gebroken. Deze botbreuk kan ernstig zijn doordat de kans op beschadiging van omliggend weefsel erg groot is. Dit is vaak een gecompliceerde breuk. </a:t>
            </a:r>
          </a:p>
          <a:p>
            <a:r>
              <a:rPr lang="nl-NL" i="1" dirty="0"/>
              <a:t>Greenstickbotbreuk:</a:t>
            </a:r>
            <a:r>
              <a:rPr lang="nl-NL" dirty="0"/>
              <a:t> Bij deze botbreuk is het bot wel gebroken, maar is het botvlies nog intact. Dit type botbreuk komt vaker voor bij kinderen.</a:t>
            </a:r>
          </a:p>
          <a:p>
            <a:endParaRPr lang="nl-NL" sz="2000" dirty="0"/>
          </a:p>
        </p:txBody>
      </p:sp>
    </p:spTree>
    <p:extLst>
      <p:ext uri="{BB962C8B-B14F-4D97-AF65-F5344CB8AC3E}">
        <p14:creationId xmlns:p14="http://schemas.microsoft.com/office/powerpoint/2010/main" val="335417387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a:extLst>
              <a:ext uri="{FF2B5EF4-FFF2-40B4-BE49-F238E27FC236}">
                <a16:creationId xmlns:a16="http://schemas.microsoft.com/office/drawing/2014/main" id="{6B796B69-90AA-4876-99E6-67E3E72CD51B}"/>
              </a:ext>
            </a:extLst>
          </p:cNvPr>
          <p:cNvSpPr>
            <a:spLocks noGrp="1"/>
          </p:cNvSpPr>
          <p:nvPr>
            <p:ph type="title"/>
          </p:nvPr>
        </p:nvSpPr>
        <p:spPr>
          <a:xfrm>
            <a:off x="535020" y="685800"/>
            <a:ext cx="2780271" cy="5105400"/>
          </a:xfrm>
        </p:spPr>
        <p:txBody>
          <a:bodyPr>
            <a:normAutofit/>
          </a:bodyPr>
          <a:lstStyle/>
          <a:p>
            <a:r>
              <a:rPr lang="nl-NL" sz="4000">
                <a:solidFill>
                  <a:srgbClr val="FFFFFF"/>
                </a:solidFill>
              </a:rPr>
              <a:t>Gesloten verwonding</a:t>
            </a:r>
          </a:p>
        </p:txBody>
      </p:sp>
      <p:graphicFrame>
        <p:nvGraphicFramePr>
          <p:cNvPr id="5" name="Tijdelijke aanduiding voor inhoud 2">
            <a:extLst>
              <a:ext uri="{FF2B5EF4-FFF2-40B4-BE49-F238E27FC236}">
                <a16:creationId xmlns:a16="http://schemas.microsoft.com/office/drawing/2014/main" id="{0C9E567F-CFA6-480F-AF57-58427C8C5077}"/>
              </a:ext>
            </a:extLst>
          </p:cNvPr>
          <p:cNvGraphicFramePr>
            <a:graphicFrameLocks noGrp="1"/>
          </p:cNvGraphicFramePr>
          <p:nvPr>
            <p:ph idx="1"/>
            <p:extLst>
              <p:ext uri="{D42A27DB-BD31-4B8C-83A1-F6EECF244321}">
                <p14:modId xmlns:p14="http://schemas.microsoft.com/office/powerpoint/2010/main" val="252151232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310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a:extLst>
              <a:ext uri="{FF2B5EF4-FFF2-40B4-BE49-F238E27FC236}">
                <a16:creationId xmlns:a16="http://schemas.microsoft.com/office/drawing/2014/main" id="{B2849A3A-6E0F-4B2E-B3B5-36B4167AE447}"/>
              </a:ext>
            </a:extLst>
          </p:cNvPr>
          <p:cNvSpPr>
            <a:spLocks noGrp="1"/>
          </p:cNvSpPr>
          <p:nvPr>
            <p:ph type="title"/>
          </p:nvPr>
        </p:nvSpPr>
        <p:spPr>
          <a:xfrm>
            <a:off x="535020" y="685800"/>
            <a:ext cx="2780271" cy="5105400"/>
          </a:xfrm>
        </p:spPr>
        <p:txBody>
          <a:bodyPr>
            <a:normAutofit/>
          </a:bodyPr>
          <a:lstStyle/>
          <a:p>
            <a:r>
              <a:rPr lang="nl-NL" sz="4000">
                <a:solidFill>
                  <a:srgbClr val="FFFFFF"/>
                </a:solidFill>
              </a:rPr>
              <a:t>Fractuur symptomen</a:t>
            </a:r>
          </a:p>
        </p:txBody>
      </p:sp>
      <p:graphicFrame>
        <p:nvGraphicFramePr>
          <p:cNvPr id="5" name="Tijdelijke aanduiding voor inhoud 2">
            <a:extLst>
              <a:ext uri="{FF2B5EF4-FFF2-40B4-BE49-F238E27FC236}">
                <a16:creationId xmlns:a16="http://schemas.microsoft.com/office/drawing/2014/main" id="{1502F27D-42E4-4146-8F03-13E0C804BC28}"/>
              </a:ext>
            </a:extLst>
          </p:cNvPr>
          <p:cNvGraphicFramePr>
            <a:graphicFrameLocks noGrp="1"/>
          </p:cNvGraphicFramePr>
          <p:nvPr>
            <p:ph idx="1"/>
            <p:extLst>
              <p:ext uri="{D42A27DB-BD31-4B8C-83A1-F6EECF244321}">
                <p14:modId xmlns:p14="http://schemas.microsoft.com/office/powerpoint/2010/main" val="270241822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4570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332BF42-72A8-4459-A94D-5C8411AB38E6}"/>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b="1">
                <a:solidFill>
                  <a:srgbClr val="FFFFFF"/>
                </a:solidFill>
              </a:rPr>
              <a:t>Veel voorkomende fracturen</a:t>
            </a:r>
          </a:p>
        </p:txBody>
      </p:sp>
      <p:pic>
        <p:nvPicPr>
          <p:cNvPr id="1026" name="Picture 2" descr="Afbeeldingsresultaat voor definitie collumfractuur">
            <a:extLst>
              <a:ext uri="{FF2B5EF4-FFF2-40B4-BE49-F238E27FC236}">
                <a16:creationId xmlns:a16="http://schemas.microsoft.com/office/drawing/2014/main" id="{05CF0785-9F4B-46B5-AB77-3382A5770D63}"/>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t="11996" r="-1" b="15955"/>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jdelijke aanduiding voor inhoud 3">
            <a:extLst>
              <a:ext uri="{FF2B5EF4-FFF2-40B4-BE49-F238E27FC236}">
                <a16:creationId xmlns:a16="http://schemas.microsoft.com/office/drawing/2014/main" id="{EE9D795F-AB3B-4AF9-88C2-1919B0FD6D27}"/>
              </a:ext>
            </a:extLst>
          </p:cNvPr>
          <p:cNvSpPr>
            <a:spLocks noGrp="1"/>
          </p:cNvSpPr>
          <p:nvPr>
            <p:ph sz="half" idx="2"/>
          </p:nvPr>
        </p:nvSpPr>
        <p:spPr>
          <a:xfrm>
            <a:off x="8029319" y="917725"/>
            <a:ext cx="3424739" cy="4852362"/>
          </a:xfrm>
        </p:spPr>
        <p:txBody>
          <a:bodyPr vert="horz" lIns="91440" tIns="45720" rIns="91440" bIns="45720" rtlCol="0" anchor="ctr">
            <a:normAutofit/>
          </a:bodyPr>
          <a:lstStyle/>
          <a:p>
            <a:pPr marL="0" fontAlgn="base"/>
            <a:r>
              <a:rPr lang="en-US" sz="1400" b="1">
                <a:solidFill>
                  <a:srgbClr val="FFFFFF"/>
                </a:solidFill>
              </a:rPr>
              <a:t>Femurfractuur (heupfractuur)</a:t>
            </a:r>
            <a:endParaRPr lang="en-US" sz="1400">
              <a:solidFill>
                <a:srgbClr val="FFFFFF"/>
              </a:solidFill>
            </a:endParaRPr>
          </a:p>
          <a:p>
            <a:pPr fontAlgn="base"/>
            <a:r>
              <a:rPr lang="en-US" sz="1400">
                <a:solidFill>
                  <a:srgbClr val="FFFFFF"/>
                </a:solidFill>
              </a:rPr>
              <a:t>breuk van het bovenbeen. </a:t>
            </a:r>
          </a:p>
          <a:p>
            <a:pPr fontAlgn="base"/>
            <a:r>
              <a:rPr lang="en-US" sz="1400">
                <a:solidFill>
                  <a:srgbClr val="FFFFFF"/>
                </a:solidFill>
              </a:rPr>
              <a:t>Vaak het gevolg van hoog energetische krachten (HET) zoals vallen en auto/motorongevallen </a:t>
            </a:r>
          </a:p>
          <a:p>
            <a:pPr fontAlgn="base"/>
            <a:r>
              <a:rPr lang="en-US" sz="1400">
                <a:solidFill>
                  <a:srgbClr val="FFFFFF"/>
                </a:solidFill>
              </a:rPr>
              <a:t>komt vaak voor bij de oudere patiënt ten gevolge van een val. </a:t>
            </a:r>
          </a:p>
          <a:p>
            <a:pPr marL="0" fontAlgn="base"/>
            <a:endParaRPr lang="en-US" sz="1400">
              <a:solidFill>
                <a:srgbClr val="FFFFFF"/>
              </a:solidFill>
            </a:endParaRPr>
          </a:p>
          <a:p>
            <a:pPr marL="0" fontAlgn="base"/>
            <a:r>
              <a:rPr lang="en-US" sz="1400" i="1" u="sng">
                <a:solidFill>
                  <a:srgbClr val="FFFFFF"/>
                </a:solidFill>
              </a:rPr>
              <a:t>Symptomen</a:t>
            </a:r>
            <a:endParaRPr lang="en-US" sz="1400">
              <a:solidFill>
                <a:srgbClr val="FFFFFF"/>
              </a:solidFill>
            </a:endParaRPr>
          </a:p>
          <a:p>
            <a:pPr lvl="0" fontAlgn="base"/>
            <a:r>
              <a:rPr lang="en-US" sz="1400">
                <a:solidFill>
                  <a:srgbClr val="FFFFFF"/>
                </a:solidFill>
              </a:rPr>
              <a:t>pijn en niet belastbaar</a:t>
            </a:r>
          </a:p>
          <a:p>
            <a:pPr lvl="0" fontAlgn="base"/>
            <a:r>
              <a:rPr lang="en-US" sz="1400">
                <a:solidFill>
                  <a:srgbClr val="FFFFFF"/>
                </a:solidFill>
              </a:rPr>
              <a:t>verkorting van het aangedane been</a:t>
            </a:r>
          </a:p>
          <a:p>
            <a:pPr lvl="0" fontAlgn="base"/>
            <a:r>
              <a:rPr lang="en-US" sz="1400">
                <a:solidFill>
                  <a:srgbClr val="FFFFFF"/>
                </a:solidFill>
              </a:rPr>
              <a:t>endo (binnen)- of exorotatie (buiten gedraaid)van het been afhankelijk van de plaats van de fractuurzijde van de heup</a:t>
            </a:r>
          </a:p>
          <a:p>
            <a:pPr lvl="0" fontAlgn="base"/>
            <a:r>
              <a:rPr lang="en-US" sz="1400">
                <a:solidFill>
                  <a:srgbClr val="FFFFFF"/>
                </a:solidFill>
              </a:rPr>
              <a:t>oedeem van het dijbeen</a:t>
            </a:r>
          </a:p>
          <a:p>
            <a:pPr lvl="0" fontAlgn="base"/>
            <a:r>
              <a:rPr lang="en-US" sz="1400">
                <a:solidFill>
                  <a:srgbClr val="FFFFFF"/>
                </a:solidFill>
              </a:rPr>
              <a:t>afwijkende stand </a:t>
            </a:r>
          </a:p>
          <a:p>
            <a:pPr lvl="0" fontAlgn="base"/>
            <a:r>
              <a:rPr lang="en-US" sz="1400">
                <a:solidFill>
                  <a:srgbClr val="FFFFFF"/>
                </a:solidFill>
              </a:rPr>
              <a:t>verschijnselen van  shock</a:t>
            </a:r>
          </a:p>
          <a:p>
            <a:endParaRPr lang="en-US" sz="1400">
              <a:solidFill>
                <a:srgbClr val="FFFFFF"/>
              </a:solidFill>
            </a:endParaRPr>
          </a:p>
        </p:txBody>
      </p:sp>
      <p:sp>
        <p:nvSpPr>
          <p:cNvPr id="9" name="Tekstvak 8">
            <a:extLst>
              <a:ext uri="{FF2B5EF4-FFF2-40B4-BE49-F238E27FC236}">
                <a16:creationId xmlns:a16="http://schemas.microsoft.com/office/drawing/2014/main" id="{A2D34619-6E13-4300-B68B-DDC9C88F0B82}"/>
              </a:ext>
            </a:extLst>
          </p:cNvPr>
          <p:cNvSpPr txBox="1"/>
          <p:nvPr/>
        </p:nvSpPr>
        <p:spPr>
          <a:xfrm>
            <a:off x="9633286" y="6870700"/>
            <a:ext cx="2558714" cy="200055"/>
          </a:xfrm>
          <a:prstGeom prst="rect">
            <a:avLst/>
          </a:prstGeom>
          <a:solidFill>
            <a:srgbClr val="000000"/>
          </a:solidFill>
        </p:spPr>
        <p:txBody>
          <a:bodyPr wrap="none" rtlCol="0">
            <a:spAutoFit/>
          </a:bodyPr>
          <a:lstStyle/>
          <a:p>
            <a:pPr algn="r">
              <a:spcAft>
                <a:spcPts val="600"/>
              </a:spcAft>
            </a:pPr>
            <a:r>
              <a:rPr lang="nl-NL" sz="700">
                <a:solidFill>
                  <a:srgbClr val="FFFFFF"/>
                </a:solidFill>
                <a:hlinkClick r:id="rId3" tooltip="https://nl.wikipedia.org/wiki/Heupfractuur">
                  <a:extLst>
                    <a:ext uri="{A12FA001-AC4F-418D-AE19-62706E023703}">
                      <ahyp:hlinkClr xmlns="" xmlns:ahyp="http://schemas.microsoft.com/office/drawing/2018/hyperlinkcolor" val="tx"/>
                    </a:ext>
                  </a:extLst>
                </a:hlinkClick>
              </a:rPr>
              <a:t>Deze foto</a:t>
            </a:r>
            <a:r>
              <a:rPr lang="nl-NL" sz="700">
                <a:solidFill>
                  <a:srgbClr val="FFFFFF"/>
                </a:solidFill>
              </a:rPr>
              <a:t> van Onbekende auteur is gelicentieerd onder </a:t>
            </a:r>
            <a:r>
              <a:rPr lang="nl-NL" sz="700">
                <a:solidFill>
                  <a:srgbClr val="FFFFFF"/>
                </a:solidFill>
                <a:hlinkClick r:id="rId4" tooltip="https://creativecommons.org/licenses/by-sa/3.0/">
                  <a:extLst>
                    <a:ext uri="{A12FA001-AC4F-418D-AE19-62706E023703}">
                      <ahyp:hlinkClr xmlns="" xmlns:ahyp="http://schemas.microsoft.com/office/drawing/2018/hyperlinkcolor" val="tx"/>
                    </a:ext>
                  </a:extLst>
                </a:hlinkClick>
              </a:rPr>
              <a:t>CC BY-SA</a:t>
            </a:r>
            <a:endParaRPr lang="nl-NL" sz="700">
              <a:solidFill>
                <a:srgbClr val="FFFFFF"/>
              </a:solidFill>
            </a:endParaRPr>
          </a:p>
        </p:txBody>
      </p:sp>
    </p:spTree>
    <p:extLst>
      <p:ext uri="{BB962C8B-B14F-4D97-AF65-F5344CB8AC3E}">
        <p14:creationId xmlns:p14="http://schemas.microsoft.com/office/powerpoint/2010/main" val="344343465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420</Words>
  <Application>Microsoft Office PowerPoint</Application>
  <PresentationFormat>Breedbeeld</PresentationFormat>
  <Paragraphs>77</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Rockwell</vt:lpstr>
      <vt:lpstr>Kantoorthema</vt:lpstr>
      <vt:lpstr>Trauma extremiteiten</vt:lpstr>
      <vt:lpstr>Extremiteiten </vt:lpstr>
      <vt:lpstr>Trauma extremiteiten</vt:lpstr>
      <vt:lpstr>Trauma extremiteiten</vt:lpstr>
      <vt:lpstr>Fractuur </vt:lpstr>
      <vt:lpstr>Fracturen indelen in:</vt:lpstr>
      <vt:lpstr>Gesloten verwonding</vt:lpstr>
      <vt:lpstr>Fractuur symptomen</vt:lpstr>
      <vt:lpstr>Veel voorkomende fracturen</vt:lpstr>
      <vt:lpstr>Veel voorkomende fracturen </vt:lpstr>
      <vt:lpstr>Luxatie </vt:lpstr>
      <vt:lpstr>Verstuiking - kneuzing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extremiteiten</dc:title>
  <dc:creator>Rhea Houtkruijer</dc:creator>
  <cp:lastModifiedBy>Rhea Houtkruijer</cp:lastModifiedBy>
  <cp:revision>9</cp:revision>
  <dcterms:created xsi:type="dcterms:W3CDTF">2019-01-14T13:27:40Z</dcterms:created>
  <dcterms:modified xsi:type="dcterms:W3CDTF">2020-01-13T13:46:32Z</dcterms:modified>
</cp:coreProperties>
</file>